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19.07.2022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О корпоративной культуре работников</a:t>
            </a:r>
            <a:endParaRPr lang="ru-RU" sz="4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/>
              <a:t>Подготовлено Центром кадровой и правовой работы </a:t>
            </a:r>
            <a:r>
              <a:rPr lang="ru-RU" i="1" dirty="0" smtClean="0"/>
              <a:t>Учреждение образования </a:t>
            </a:r>
            <a:r>
              <a:rPr lang="ru-RU" i="1" dirty="0"/>
              <a:t>«Гродненский государственный университет имени Янки Купалы»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41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ru-RU" sz="2400" dirty="0" smtClean="0"/>
          </a:p>
          <a:p>
            <a:pPr marL="114300" indent="0" algn="ctr">
              <a:buNone/>
            </a:pPr>
            <a:endParaRPr lang="ru-RU" sz="2400" dirty="0"/>
          </a:p>
          <a:p>
            <a:pPr marL="114300" indent="0" algn="ctr">
              <a:buNone/>
            </a:pPr>
            <a:endParaRPr lang="ru-RU" sz="2400" dirty="0" smtClean="0"/>
          </a:p>
          <a:p>
            <a:pPr marL="114300" indent="0" algn="ctr">
              <a:buNone/>
            </a:pPr>
            <a:endParaRPr lang="ru-RU" sz="2400" dirty="0"/>
          </a:p>
          <a:p>
            <a:pPr marL="114300" indent="0" algn="ctr">
              <a:buNone/>
            </a:pPr>
            <a:r>
              <a:rPr lang="ru-RU" sz="2800" dirty="0" smtClean="0"/>
              <a:t>СПАСИБО ЗА ВНИМАНИЕ!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276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ru-RU" dirty="0" smtClean="0"/>
              <a:t>	</a:t>
            </a:r>
          </a:p>
          <a:p>
            <a:pPr marL="114300" indent="0" algn="just">
              <a:buNone/>
            </a:pPr>
            <a:endParaRPr lang="ru-RU" dirty="0"/>
          </a:p>
          <a:p>
            <a:pPr marL="114300" indent="0" algn="just">
              <a:buNone/>
            </a:pPr>
            <a:r>
              <a:rPr lang="ru-RU" dirty="0"/>
              <a:t>	</a:t>
            </a:r>
            <a:r>
              <a:rPr lang="ru-RU" sz="2400" dirty="0" smtClean="0"/>
              <a:t>Учреждение </a:t>
            </a:r>
            <a:r>
              <a:rPr lang="ru-RU" sz="2400" dirty="0"/>
              <a:t>образования «Гродненский государственный университет имени Янки Купалы» (далее – университет, </a:t>
            </a:r>
            <a:r>
              <a:rPr lang="ru-RU" sz="2400" dirty="0" err="1"/>
              <a:t>ГрГУ</a:t>
            </a:r>
            <a:r>
              <a:rPr lang="ru-RU" sz="2400" dirty="0"/>
              <a:t> им. Янки Купалы) в соответствии с Миссией, Видением и Политикой в области качества определяет ориентиры и направления кадровой политики (политики управления персоналом). </a:t>
            </a:r>
            <a:endParaRPr lang="ru-RU" sz="2400" dirty="0" smtClean="0"/>
          </a:p>
          <a:p>
            <a:pPr marL="11430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03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ru-RU" sz="2400" dirty="0" smtClean="0"/>
          </a:p>
          <a:p>
            <a:pPr marL="11430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Университет </a:t>
            </a:r>
            <a:r>
              <a:rPr lang="ru-RU" sz="2400" dirty="0"/>
              <a:t>в соответствии с общегосударственным классификатором Республики Беларусь ОКРБ 005-2011 «Виды экономической деятельности» и Уставом университета осуществляет 237 различных видов экономической деятельности, основным из которых является реализация образовательных программ высшего образования, среднего специального образования, послевузовского образования.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97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dirty="0" smtClean="0"/>
              <a:t>	Персонал </a:t>
            </a:r>
            <a:r>
              <a:rPr lang="ru-RU" dirty="0"/>
              <a:t>университета обеспечивает все виды деятельности, реализуемые в университете. Разработанная в университете политика в области качества и стратегии основных процессов (учебного, воспитательного, научного, интернационализации) способствуют эффективной деятельности персонала. </a:t>
            </a:r>
          </a:p>
          <a:p>
            <a:pPr marL="114300" indent="0" algn="just">
              <a:buNone/>
            </a:pPr>
            <a:r>
              <a:rPr lang="ru-RU" dirty="0" smtClean="0"/>
              <a:t>	Стратегия </a:t>
            </a:r>
            <a:r>
              <a:rPr lang="ru-RU" dirty="0"/>
              <a:t>учреждения образования «Гродненский государственный университет имени Янки Купалы» на 2021-2025 годы и на перспективу до 2030 года («Стратегия опережающего развития») (далее – Стратегия университета) определила основные долгосрочные цели и задачи университета, направления действий по их достижению, что позволяет сформировать кадровую политику, способствующую достижению стратегических целей и задач, обеспечить кадровое планирование.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28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dirty="0" smtClean="0"/>
              <a:t>	Персонал </a:t>
            </a:r>
            <a:r>
              <a:rPr lang="ru-RU" dirty="0"/>
              <a:t>является важнейшим стратегическим ресурсом университета. </a:t>
            </a:r>
          </a:p>
          <a:p>
            <a:pPr marL="114300" indent="0" algn="just">
              <a:buNone/>
            </a:pPr>
            <a:r>
              <a:rPr lang="ru-RU" dirty="0" smtClean="0"/>
              <a:t>	Впервые </a:t>
            </a:r>
            <a:r>
              <a:rPr lang="ru-RU" dirty="0"/>
              <a:t>разработанная и утвержденная приказом ректора университета от 03.01.2018 № 3 Кадровая политика учреждения образования «Гродненский государственный университет имени Янки Купалы» на 2018-2020 годы определила цели и задачи в области работы с персоналом, принципы, направленные на формирование корпоративной культуры и всестороннего развития личности, что позволило совершенствовать механизм отбора 4 персонала, обеспечить условия для продуктивной и творческой работы, повышения квалификации и роста профессионального мастерства, оценки и стимулирования труда каждого работающего.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64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рамках реализации Кадровой политики учреждения образования «Гродненский государственный университет имени Янки Купалы» на </a:t>
            </a:r>
            <a:r>
              <a:rPr lang="ru-RU" dirty="0" smtClean="0"/>
              <a:t>2018-2020 </a:t>
            </a:r>
            <a:r>
              <a:rPr lang="ru-RU" dirty="0"/>
              <a:t>годы принят Корпоративный кодекс, определяющий систему корпоративных ценностей и правила поведения всех членов коллектива университета (приказ ректора университета от 25.05.2020 № 486), а также ряд иных локальных правовых актов, направленных на повышение качества воспитательной работы, формирование среды, способствующей нравственной, личностной самореализации работников, сохранению и развитию корпоративной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29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ru-RU" dirty="0" smtClean="0"/>
              <a:t>	Одним </a:t>
            </a:r>
            <a:r>
              <a:rPr lang="ru-RU" dirty="0"/>
              <a:t>из разделов Кадровой политики учреждения образования «Гродненский государственный университет имени Янки Купалы», утвержденной приказом ректора от 25.04.2022 № 628  является раздел, определяющий </a:t>
            </a:r>
            <a:r>
              <a:rPr lang="ru-RU" b="1" u="sng" dirty="0"/>
              <a:t>корпоративную культуру работников университета. </a:t>
            </a:r>
          </a:p>
          <a:p>
            <a:pPr marL="114300" indent="0" algn="just">
              <a:buNone/>
            </a:pPr>
            <a:r>
              <a:rPr lang="ru-RU" dirty="0" smtClean="0"/>
              <a:t>	Основным </a:t>
            </a:r>
            <a:r>
              <a:rPr lang="ru-RU" dirty="0"/>
              <a:t>документом, определяющим корпоративные ценности и правила поведения всех членов коллектива университета, независимо от занимаемой должности, статуса и местонахождения, является </a:t>
            </a:r>
            <a:r>
              <a:rPr lang="ru-RU" b="1" dirty="0"/>
              <a:t>Корпоративный кодекс</a:t>
            </a:r>
            <a:r>
              <a:rPr lang="ru-RU" dirty="0"/>
              <a:t>. </a:t>
            </a:r>
          </a:p>
          <a:p>
            <a:pPr marL="114300" indent="0" algn="just">
              <a:buNone/>
            </a:pPr>
            <a:r>
              <a:rPr lang="ru-RU" dirty="0" smtClean="0"/>
              <a:t>	Следование </a:t>
            </a:r>
            <a:r>
              <a:rPr lang="ru-RU" dirty="0"/>
              <a:t>ценностям, принципам, нормам и правилам, которые определяются Корпоративным кодексом, является залогом формирования корпоративной культуры университета для обеспечения реализации его Миссии, Видения, Политики в области качества, Стратегии университета.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5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20840"/>
            <a:ext cx="741682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endParaRPr lang="ru-RU" sz="2400" b="1" u="sng" dirty="0" smtClean="0"/>
          </a:p>
          <a:p>
            <a:pPr marL="114300" indent="0" algn="just">
              <a:buNone/>
            </a:pPr>
            <a:r>
              <a:rPr lang="ru-RU" sz="2400" b="1" u="sng" dirty="0" smtClean="0"/>
              <a:t>Для </a:t>
            </a:r>
            <a:r>
              <a:rPr lang="ru-RU" sz="2400" b="1" u="sng" dirty="0"/>
              <a:t>каждого работника ключевыми корпоративными ценностями являются: </a:t>
            </a:r>
          </a:p>
          <a:p>
            <a:r>
              <a:rPr lang="ru-RU" sz="2400" dirty="0"/>
              <a:t>человек как источник успеха;</a:t>
            </a:r>
          </a:p>
          <a:p>
            <a:r>
              <a:rPr lang="ru-RU" sz="2400" dirty="0"/>
              <a:t> профессионализм; партнерство;</a:t>
            </a:r>
          </a:p>
          <a:p>
            <a:r>
              <a:rPr lang="ru-RU" sz="2400" dirty="0"/>
              <a:t> преемственность; социальная справедливость;</a:t>
            </a:r>
          </a:p>
          <a:p>
            <a:r>
              <a:rPr lang="ru-RU" sz="2400" dirty="0"/>
              <a:t> инновации; </a:t>
            </a:r>
          </a:p>
          <a:p>
            <a:r>
              <a:rPr lang="ru-RU" sz="2400" dirty="0"/>
              <a:t>предпринимательская активность; </a:t>
            </a:r>
          </a:p>
          <a:p>
            <a:r>
              <a:rPr lang="ru-RU" sz="2400" dirty="0"/>
              <a:t>креативность; </a:t>
            </a:r>
          </a:p>
          <a:p>
            <a:r>
              <a:rPr lang="ru-RU" sz="2400" dirty="0"/>
              <a:t>патриотизм и гражданственность; </a:t>
            </a:r>
          </a:p>
          <a:p>
            <a:r>
              <a:rPr lang="ru-RU" sz="2400" dirty="0"/>
              <a:t>диалог культур.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909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ru-RU" dirty="0"/>
              <a:t>Руководство университета при формировании корпоративной культуры руководствуется следующими принципами </a:t>
            </a:r>
            <a:r>
              <a:rPr lang="ru-RU" b="1" dirty="0"/>
              <a:t>корпоративного менеджмента</a:t>
            </a:r>
            <a:r>
              <a:rPr lang="ru-RU" dirty="0"/>
              <a:t>: </a:t>
            </a:r>
          </a:p>
          <a:p>
            <a:r>
              <a:rPr lang="ru-RU" dirty="0"/>
              <a:t>уважение личности; </a:t>
            </a:r>
          </a:p>
          <a:p>
            <a:r>
              <a:rPr lang="ru-RU" dirty="0"/>
              <a:t>забота о благосостоянии всех членов коллектива; </a:t>
            </a:r>
          </a:p>
          <a:p>
            <a:r>
              <a:rPr lang="ru-RU" dirty="0"/>
              <a:t>внимание к индивидуальным особенностям каждого </a:t>
            </a:r>
            <a:r>
              <a:rPr lang="ru-RU" dirty="0" err="1"/>
              <a:t>Купаловца</a:t>
            </a:r>
            <a:r>
              <a:rPr lang="ru-RU" dirty="0"/>
              <a:t> и создание условий для развития потенциала </a:t>
            </a:r>
            <a:r>
              <a:rPr lang="ru-RU" dirty="0" err="1"/>
              <a:t>Купаловцев</a:t>
            </a:r>
            <a:r>
              <a:rPr lang="ru-RU" dirty="0"/>
              <a:t> во всех сферах их деятельности; </a:t>
            </a:r>
          </a:p>
          <a:p>
            <a:r>
              <a:rPr lang="ru-RU" dirty="0"/>
              <a:t>поощрение эффективного лидерства; </a:t>
            </a:r>
          </a:p>
          <a:p>
            <a:r>
              <a:rPr lang="ru-RU" dirty="0"/>
              <a:t>социальная и правовая защита </a:t>
            </a:r>
            <a:r>
              <a:rPr lang="ru-RU" dirty="0" err="1"/>
              <a:t>Купаловцев</a:t>
            </a:r>
            <a:r>
              <a:rPr lang="ru-RU" dirty="0"/>
              <a:t>;</a:t>
            </a:r>
          </a:p>
          <a:p>
            <a:r>
              <a:rPr lang="ru-RU" dirty="0"/>
              <a:t> нетерпимость к коррупционному поведению и пресечение любых его проявлений.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20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</TotalTime>
  <Words>125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Соседство</vt:lpstr>
      <vt:lpstr>О корпоративной культуре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корпоративной культуре работников</dc:title>
  <dc:creator>ЧЕРНЕЦКАЯ ИРИНА ИВАНОВНА</dc:creator>
  <cp:lastModifiedBy>User</cp:lastModifiedBy>
  <cp:revision>8</cp:revision>
  <dcterms:created xsi:type="dcterms:W3CDTF">2022-07-19T11:43:22Z</dcterms:created>
  <dcterms:modified xsi:type="dcterms:W3CDTF">2022-07-19T20:41:26Z</dcterms:modified>
</cp:coreProperties>
</file>