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1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319"/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321" y="-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0822" y="1007166"/>
            <a:ext cx="7062273" cy="38961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2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 работе первичной профсоюзной организации обучающихся учреждения образования Гродненский государственный университет имени Янки Купалы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3323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93102" y="5831457"/>
            <a:ext cx="3950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«Материалы ЕДИ, ноябрь 2023 г.»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Подготовлено Профкомом обучающихся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ГрГУ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им. Я. Купалы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12767" y="3972833"/>
            <a:ext cx="7731233" cy="2060526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266700" dist="127000" dir="4320000" sx="103000" sy="103000" algn="tl" rotWithShape="0">
              <a:prstClr val="black">
                <a:alpha val="29000"/>
              </a:prstClr>
            </a:out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2767" y="1802854"/>
            <a:ext cx="7731233" cy="1599468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266700" dist="127000" dir="4320000" sx="103000" sy="103000" algn="tl" rotWithShape="0">
              <a:prstClr val="black">
                <a:alpha val="29000"/>
              </a:prstClr>
            </a:out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6780" y="26540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Что такое профсоюз?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30" y="227093"/>
            <a:ext cx="7839635" cy="133773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Что такое профсоюз?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0285" y="1841162"/>
            <a:ext cx="7330213" cy="471123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Это общественная организация, которая согласно Уставу призвана защищать трудовые и социально-экономические права и законные интересы её членов.</a:t>
            </a:r>
          </a:p>
          <a:p>
            <a:pPr marL="0" indent="0" algn="just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Если мы говорим об обучающихся, то здесь речь идет о тех социально-экономических правах, которые возникают в рамках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6243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8" y="322218"/>
            <a:ext cx="8788255" cy="13377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Основные направления деятельности профсоюзной организации обучающихся: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95794" y="1659950"/>
            <a:ext cx="9239794" cy="4711234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3812" y="1855304"/>
            <a:ext cx="7869891" cy="486591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социально-экономических прав и интересов обучающихся; </a:t>
            </a:r>
          </a:p>
          <a:p>
            <a:pPr algn="just"/>
            <a:r>
              <a:rPr lang="ru-RU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обеспечение;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выполнения решений и постановлений конференции и вышестоящих профсоюзных органов; 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интересы членов профсоюзной организации университета перед администрацией; 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в реализации программ, проводимых профсоюзным комитетом и вышестоящими профсоюзными органами; 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работу с цеховыми профсоюзными организациями факультетов; 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прием в члены Профсоюза; 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обучающихся о деятельности цеховых комитетов факультетов, профсоюзного комитета; 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оздоровительные, спортивно-массовые и культурно-просветительские мероприятия для членов Профсоюза.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86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27997"/>
            <a:ext cx="8413376" cy="13377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Зачем нужен профсоюз студентам?</a:t>
            </a:r>
            <a:b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Он даёт  следующие возможности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863" y="2072640"/>
            <a:ext cx="8064138" cy="366631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8944" y="2146766"/>
            <a:ext cx="7869891" cy="471123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Book Antiqua" panose="02040602050305030304" pitchFamily="18" charset="0"/>
              </a:rPr>
              <a:t>1. Возможность защитить свои права</a:t>
            </a:r>
          </a:p>
          <a:p>
            <a:pPr marL="0" indent="0">
              <a:buNone/>
            </a:pPr>
            <a:r>
              <a:rPr lang="ru-RU" dirty="0">
                <a:latin typeface="Book Antiqua" panose="02040602050305030304" pitchFamily="18" charset="0"/>
              </a:rPr>
              <a:t>2. Возможность получать материальную поддержку</a:t>
            </a:r>
            <a:br>
              <a:rPr lang="ru-RU" dirty="0">
                <a:latin typeface="Book Antiqua" panose="02040602050305030304" pitchFamily="18" charset="0"/>
              </a:rPr>
            </a:br>
            <a:r>
              <a:rPr lang="ru-RU" dirty="0">
                <a:latin typeface="Book Antiqua" panose="02040602050305030304" pitchFamily="18" charset="0"/>
              </a:rPr>
              <a:t>3. Возможность пользоваться льготами</a:t>
            </a:r>
          </a:p>
          <a:p>
            <a:pPr marL="0" indent="0">
              <a:buNone/>
            </a:pPr>
            <a:r>
              <a:rPr lang="ru-RU" dirty="0">
                <a:latin typeface="Book Antiqua" panose="02040602050305030304" pitchFamily="18" charset="0"/>
              </a:rPr>
              <a:t>4. Возможность развить организаторские способности</a:t>
            </a:r>
          </a:p>
          <a:p>
            <a:pPr marL="0" indent="0">
              <a:buNone/>
            </a:pPr>
            <a:r>
              <a:rPr lang="ru-RU" dirty="0">
                <a:latin typeface="Book Antiqua" panose="02040602050305030304" pitchFamily="18" charset="0"/>
              </a:rPr>
              <a:t>5. Возможность развить свой творческий потенциал</a:t>
            </a:r>
          </a:p>
        </p:txBody>
      </p:sp>
    </p:spTree>
    <p:extLst>
      <p:ext uri="{BB962C8B-B14F-4D97-AF65-F5344CB8AC3E}">
        <p14:creationId xmlns:p14="http://schemas.microsoft.com/office/powerpoint/2010/main" val="162540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55" y="127997"/>
            <a:ext cx="7839635" cy="13377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Каковы основные направления деятельности нашей </a:t>
            </a:r>
            <a:r>
              <a:rPr lang="ru-RU" b="1" dirty="0" err="1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первички</a:t>
            </a:r>
            <a: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296" y="1325217"/>
            <a:ext cx="8865704" cy="4851746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7013" y="1465729"/>
            <a:ext cx="7869891" cy="47112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Book Antiqua" panose="02040602050305030304" pitchFamily="18" charset="0"/>
              </a:rPr>
              <a:t>Социально-правовое направление. В рамках него мы:</a:t>
            </a:r>
          </a:p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1. Занимаемся разработкой и доработкой локальных НПА, которые так или иначе затрагивают интересы студентов.</a:t>
            </a:r>
          </a:p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2. Следим за выполнением НПА, которые затрагивают учебно-воспитательный процесс, быт и досуг студентов.</a:t>
            </a:r>
          </a:p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3. Участвуем в работе всех комиссий и советов, которые так или иначе затрагивают интересы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15205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8215128" cy="133773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Информационное направление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0330" y="1312523"/>
            <a:ext cx="8653670" cy="2380827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36914" y="4232366"/>
            <a:ext cx="7707086" cy="1637211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6250" y="1337733"/>
            <a:ext cx="7297783" cy="471123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Мы занимаемся информированием, разъяснением тех НПА, которые затрагивают интересы студентов. </a:t>
            </a:r>
            <a:br>
              <a:rPr lang="ru-RU" dirty="0">
                <a:latin typeface="Book Antiqua" panose="02040602050305030304" pitchFamily="18" charset="0"/>
              </a:rPr>
            </a:br>
            <a:r>
              <a:rPr lang="ru-RU" dirty="0">
                <a:latin typeface="Book Antiqua" panose="02040602050305030304" pitchFamily="18" charset="0"/>
              </a:rPr>
              <a:t>В данном направлении мы используем социальные сети, мессенджеры, общаемся со студентами. </a:t>
            </a:r>
          </a:p>
          <a:p>
            <a:pPr marL="0" indent="0" algn="just">
              <a:buNone/>
            </a:pPr>
            <a:endParaRPr lang="ru-RU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Book Antiqua" panose="02040602050305030304" pitchFamily="18" charset="0"/>
              </a:rPr>
              <a:t>Наша задача: </a:t>
            </a:r>
            <a:r>
              <a:rPr lang="ru-RU" dirty="0">
                <a:latin typeface="Book Antiqua" panose="02040602050305030304" pitchFamily="18" charset="0"/>
              </a:rPr>
              <a:t>донести, разъяснить, показать, сделать нужную ссылку или отсылку к конкретному пункту локального НПА. </a:t>
            </a:r>
          </a:p>
        </p:txBody>
      </p:sp>
    </p:spTree>
    <p:extLst>
      <p:ext uri="{BB962C8B-B14F-4D97-AF65-F5344CB8AC3E}">
        <p14:creationId xmlns:p14="http://schemas.microsoft.com/office/powerpoint/2010/main" val="36967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8232545" cy="13377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Не менее важные направления: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8650" y="2447110"/>
            <a:ext cx="8117785" cy="1497874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114" y="2447110"/>
            <a:ext cx="7383236" cy="471123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1. Спортивно-оздоровительное </a:t>
            </a:r>
          </a:p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2. Культурно-массовое</a:t>
            </a:r>
          </a:p>
          <a:p>
            <a:pPr marL="0" indent="0" algn="just">
              <a:buNone/>
            </a:pPr>
            <a:r>
              <a:rPr lang="ru-RU" dirty="0">
                <a:latin typeface="Book Antiqua" panose="02040602050305030304" pitchFamily="18" charset="0"/>
              </a:rPr>
              <a:t>3. Туристическая деятельность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58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0"/>
            <a:ext cx="8485094" cy="6857999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98713" y="2447110"/>
            <a:ext cx="7010400" cy="1497874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114" y="2447110"/>
            <a:ext cx="7383236" cy="471123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               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046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285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Что такое профсоюз?</vt:lpstr>
      <vt:lpstr>Основные направления деятельности профсоюзной организации обучающихся: </vt:lpstr>
      <vt:lpstr>Зачем нужен профсоюз студентам? Он даёт  следующие возможности</vt:lpstr>
      <vt:lpstr>Каковы основные направления деятельности нашей первички?</vt:lpstr>
      <vt:lpstr>Информационное направление</vt:lpstr>
      <vt:lpstr>Не менее важные направления: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СКЕРСЬ МАРИЯ АНТОНОВНА</cp:lastModifiedBy>
  <cp:revision>86</cp:revision>
  <cp:lastPrinted>2023-04-10T10:05:31Z</cp:lastPrinted>
  <dcterms:created xsi:type="dcterms:W3CDTF">2016-11-18T14:12:19Z</dcterms:created>
  <dcterms:modified xsi:type="dcterms:W3CDTF">2023-11-15T06:55:50Z</dcterms:modified>
</cp:coreProperties>
</file>