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2D44-C925-4DFD-A7AD-0C7BB85411B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F23E-85CF-4E1F-BDBB-D594BB6FB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0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42D44-C925-4DFD-A7AD-0C7BB85411B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4F23E-85CF-4E1F-BDBB-D594BB6FB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51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9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66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47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74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46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3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38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Контактные данные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8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РЕЙТИНГ – ЭТО…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7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Цели рейтинга студентов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3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Для чего могут быть использованы результаты рейтинга?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2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Этапы проведения рейтинга студентов</a:t>
            </a: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в 2022/2023 уч. году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05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Направления рейтинга, которые учитываются в 2022/2023 уч. году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36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Направление «Общежитие» 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57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Мотивация студентов: рейтинговые индексы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15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700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Произвольный</PresentationFormat>
  <Paragraphs>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РЕЙТИНГ – ЭТО…</vt:lpstr>
      <vt:lpstr>Цели рейтинга студентов</vt:lpstr>
      <vt:lpstr>Для чего могут быть использованы результаты рейтинга?</vt:lpstr>
      <vt:lpstr>Этапы проведения рейтинга студентов в 2022/2023 уч. году</vt:lpstr>
      <vt:lpstr>Направления рейтинга, которые учитываются в 2022/2023 уч. году</vt:lpstr>
      <vt:lpstr>Направление «Общежитие» </vt:lpstr>
      <vt:lpstr>Мотивация студентов: рейтинговые индексы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Контактные данные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СКЕРСЬ МАРИЯ АНТОНОВНА</dc:creator>
  <cp:lastModifiedBy>СКЕРСЬ МАРИЯ АНТОНОВНА</cp:lastModifiedBy>
  <cp:revision>1</cp:revision>
  <dcterms:created xsi:type="dcterms:W3CDTF">2023-03-14T12:42:45Z</dcterms:created>
  <dcterms:modified xsi:type="dcterms:W3CDTF">2023-03-14T12:42:45Z</dcterms:modified>
</cp:coreProperties>
</file>