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0FD6-F988-4FF4-8C19-B032798E4633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00FE-A2B6-4F3B-A3CA-3EBB65917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8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20FD6-F988-4FF4-8C19-B032798E4633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400FE-A2B6-4F3B-A3CA-3EBB65917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8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AGSouCyrillic" panose="020B7200000000000000" pitchFamily="34" charset="0"/>
              </a:rPr>
              <a:t>Роль ПО/РК ОО «БРСМ» </a:t>
            </a:r>
            <a:br>
              <a:rPr lang="ru-RU" b="1" smtClean="0">
                <a:latin typeface="AGSouCyrillic" panose="020B7200000000000000" pitchFamily="34" charset="0"/>
              </a:rPr>
            </a:br>
            <a:r>
              <a:rPr lang="ru-RU" b="1" smtClean="0">
                <a:latin typeface="AGSouCyrillic" panose="020B7200000000000000" pitchFamily="34" charset="0"/>
              </a:rPr>
              <a:t>ГрГУ имени Янки Купалы в развитии социальной активности студентов университета</a:t>
            </a:r>
            <a:endParaRPr lang="ru-RU" b="1" dirty="0">
              <a:latin typeface="AGSouCyrillic" panose="020B7200000000000000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0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/>
              <a:t>     Спасибо за внимание!</a:t>
            </a:r>
            <a:endParaRPr lang="en-US" sz="4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4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ПО/РК ОО «БРСМ» </a:t>
            </a:r>
            <a:br>
              <a:rPr lang="ru-RU" b="1" smtClean="0"/>
            </a:br>
            <a:r>
              <a:rPr lang="ru-RU" b="1" smtClean="0"/>
              <a:t>УО «ГрГУ имени Янки Купалы»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Основные направления деятельности: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4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smtClean="0">
                <a:solidFill>
                  <a:schemeClr val="accent2"/>
                </a:solidFill>
              </a:rPr>
              <a:t>Гражданско-патриотическое направление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9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smtClean="0"/>
              <a:t>Студотрядовское </a:t>
            </a:r>
            <a:br>
              <a:rPr lang="ru-RU" b="1" smtClean="0"/>
            </a:br>
            <a:r>
              <a:rPr lang="ru-RU" b="1" smtClean="0"/>
              <a:t>движение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6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smtClean="0"/>
              <a:t>Волонтерское</a:t>
            </a:r>
            <a:br>
              <a:rPr lang="ru-RU" b="1" smtClean="0"/>
            </a:br>
            <a:r>
              <a:rPr lang="ru-RU" b="1" smtClean="0"/>
              <a:t> движение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7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smtClean="0"/>
              <a:t>Молодежные отряды охраны правопорядка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5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smtClean="0"/>
              <a:t>Культурно – досуговая </a:t>
            </a:r>
            <a:br>
              <a:rPr lang="ru-RU" b="1" smtClean="0"/>
            </a:br>
            <a:r>
              <a:rPr lang="ru-RU" b="1" smtClean="0"/>
              <a:t>деятельность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smtClean="0"/>
              <a:t>Работа в </a:t>
            </a:r>
            <a:br>
              <a:rPr lang="ru-RU" b="1" smtClean="0"/>
            </a:br>
            <a:r>
              <a:rPr lang="ru-RU" b="1" smtClean="0"/>
              <a:t>интернет пространстве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06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Произвольный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Роль ПО/РК ОО «БРСМ»  ГрГУ имени Янки Купалы в развитии социальной активности студентов университета</vt:lpstr>
      <vt:lpstr>ПО/РК ОО «БРСМ»  УО «ГрГУ имени Янки Купалы»</vt:lpstr>
      <vt:lpstr>Основные направления деятельности:</vt:lpstr>
      <vt:lpstr>Гражданско-патриотическое направление </vt:lpstr>
      <vt:lpstr>Студотрядовское  движение </vt:lpstr>
      <vt:lpstr>Волонтерское  движение </vt:lpstr>
      <vt:lpstr>Молодежные отряды охраны правопорядка </vt:lpstr>
      <vt:lpstr>Культурно – досуговая  деятельность </vt:lpstr>
      <vt:lpstr>Работа в  интернет пространстве </vt:lpstr>
      <vt:lpstr>     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ПО/РК ОО «БРСМ»  ГрГУ имени Янки Купалы в развитии социальной активности студентов университета</dc:title>
  <dc:creator>СКЕРСЬ МАРИЯ АНТОНОВНА</dc:creator>
  <cp:lastModifiedBy>СКЕРСЬ МАРИЯ АНТОНОВНА</cp:lastModifiedBy>
  <cp:revision>1</cp:revision>
  <dcterms:created xsi:type="dcterms:W3CDTF">2021-08-17T07:15:12Z</dcterms:created>
  <dcterms:modified xsi:type="dcterms:W3CDTF">2021-08-17T07:15:12Z</dcterms:modified>
</cp:coreProperties>
</file>