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  <p:sldMasterId id="2147483760" r:id="rId2"/>
    <p:sldMasterId id="2147483774" r:id="rId3"/>
    <p:sldMasterId id="2147483788" r:id="rId4"/>
    <p:sldMasterId id="2147483801" r:id="rId5"/>
    <p:sldMasterId id="2147483815" r:id="rId6"/>
    <p:sldMasterId id="2147483829" r:id="rId7"/>
    <p:sldMasterId id="2147483842" r:id="rId8"/>
  </p:sldMasterIdLst>
  <p:notesMasterIdLst>
    <p:notesMasterId r:id="rId26"/>
  </p:notesMasterIdLst>
  <p:handoutMasterIdLst>
    <p:handoutMasterId r:id="rId27"/>
  </p:handoutMasterIdLst>
  <p:sldIdLst>
    <p:sldId id="267" r:id="rId9"/>
    <p:sldId id="326" r:id="rId10"/>
    <p:sldId id="342" r:id="rId11"/>
    <p:sldId id="336" r:id="rId12"/>
    <p:sldId id="343" r:id="rId13"/>
    <p:sldId id="353" r:id="rId14"/>
    <p:sldId id="328" r:id="rId15"/>
    <p:sldId id="354" r:id="rId16"/>
    <p:sldId id="344" r:id="rId17"/>
    <p:sldId id="355" r:id="rId18"/>
    <p:sldId id="351" r:id="rId19"/>
    <p:sldId id="330" r:id="rId20"/>
    <p:sldId id="347" r:id="rId21"/>
    <p:sldId id="348" r:id="rId22"/>
    <p:sldId id="340" r:id="rId23"/>
    <p:sldId id="334" r:id="rId24"/>
    <p:sldId id="350" r:id="rId2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012A46-E627-47E5-A205-D03A98047531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2516F4-4792-44D2-AC22-E780AB639F33}">
      <dgm:prSet custT="1"/>
      <dgm:spPr/>
      <dgm:t>
        <a:bodyPr/>
        <a:lstStyle/>
        <a:p>
          <a:pPr algn="ctr" rtl="0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Жилищный кодекс Республики Беларусь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4D4385-7B0C-4998-B644-F7729838D5FD}" type="parTrans" cxnId="{1646457A-726D-4487-A311-56B1DEADC75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194D43-BA19-4323-AEB3-C2B244EF1C81}" type="sibTrans" cxnId="{1646457A-726D-4487-A311-56B1DEADC75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1C8EFC-9CD9-451F-BC5A-3F07C9152C20}">
      <dgm:prSet custT="1"/>
      <dgm:spPr/>
      <dgm:t>
        <a:bodyPr/>
        <a:lstStyle/>
        <a:p>
          <a:pPr algn="ctr" rtl="0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Кодекс об образовании Республики Беларусь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7D5EDD-8D3A-41A9-B120-E82A505AD8EE}" type="parTrans" cxnId="{464B6FE4-44DD-422A-9D3D-856672522D42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F04FBC-0F2E-4D97-BBA5-3D86F596B75B}" type="sibTrans" cxnId="{464B6FE4-44DD-422A-9D3D-856672522D42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6C331F-93C3-4B08-8DFC-F5BE0D842E1A}">
      <dgm:prSet custT="1"/>
      <dgm:spPr/>
      <dgm:t>
        <a:bodyPr/>
        <a:lstStyle/>
        <a:p>
          <a:pPr algn="ctr" rtl="0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Положение об общежитиях, утвержденное постановлением Советом Министров Республики Беларусь от 05.04.2013 №269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437803-13D9-40E5-9CF1-DD7F8B1301DF}" type="parTrans" cxnId="{3C8728F5-0B2B-4E7D-9F1B-170FFCF5211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FE0A70-7A8E-4CAB-930C-BA9B3FC07E51}" type="sibTrans" cxnId="{3C8728F5-0B2B-4E7D-9F1B-170FFCF5211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1CBFFD-FA15-491F-B5A9-1D60164F6194}">
      <dgm:prSet custT="1"/>
      <dgm:spPr/>
      <dgm:t>
        <a:bodyPr/>
        <a:lstStyle/>
        <a:p>
          <a:pPr algn="ctr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Указ Президента Республики Беларусь от 7 апреля 2020 г. № 121 «О жилищных отношениях» </a:t>
          </a:r>
          <a:endParaRPr lang="ru-RU" sz="2400" dirty="0"/>
        </a:p>
      </dgm:t>
    </dgm:pt>
    <dgm:pt modelId="{F33456B5-0774-462A-B8AC-3F743B057B17}" type="parTrans" cxnId="{224A75AE-EEC3-4F31-A4FE-395F6FA8447C}">
      <dgm:prSet/>
      <dgm:spPr/>
      <dgm:t>
        <a:bodyPr/>
        <a:lstStyle/>
        <a:p>
          <a:endParaRPr lang="ru-RU"/>
        </a:p>
      </dgm:t>
    </dgm:pt>
    <dgm:pt modelId="{5F1E0E4C-A1BB-41BE-828A-6FD7A58655D2}" type="sibTrans" cxnId="{224A75AE-EEC3-4F31-A4FE-395F6FA8447C}">
      <dgm:prSet/>
      <dgm:spPr/>
      <dgm:t>
        <a:bodyPr/>
        <a:lstStyle/>
        <a:p>
          <a:endParaRPr lang="ru-RU"/>
        </a:p>
      </dgm:t>
    </dgm:pt>
    <dgm:pt modelId="{98CB046C-7781-45B6-9431-D68025B593C2}" type="pres">
      <dgm:prSet presAssocID="{E9012A46-E627-47E5-A205-D03A9804753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C5D15BB-3B1B-47C9-B486-8045CCEDD3D0}" type="pres">
      <dgm:prSet presAssocID="{E9012A46-E627-47E5-A205-D03A98047531}" presName="Name1" presStyleCnt="0"/>
      <dgm:spPr/>
    </dgm:pt>
    <dgm:pt modelId="{D40B8DC4-DBDC-4513-9D54-6AC90F5A2AD6}" type="pres">
      <dgm:prSet presAssocID="{E9012A46-E627-47E5-A205-D03A98047531}" presName="cycle" presStyleCnt="0"/>
      <dgm:spPr/>
    </dgm:pt>
    <dgm:pt modelId="{04045507-78E3-4AE4-82E7-57F8AD1BE6E5}" type="pres">
      <dgm:prSet presAssocID="{E9012A46-E627-47E5-A205-D03A98047531}" presName="srcNode" presStyleLbl="node1" presStyleIdx="0" presStyleCnt="4"/>
      <dgm:spPr/>
    </dgm:pt>
    <dgm:pt modelId="{DDBFD0E0-3EBB-4A1F-89CE-7298E795141A}" type="pres">
      <dgm:prSet presAssocID="{E9012A46-E627-47E5-A205-D03A98047531}" presName="conn" presStyleLbl="parChTrans1D2" presStyleIdx="0" presStyleCnt="1"/>
      <dgm:spPr/>
      <dgm:t>
        <a:bodyPr/>
        <a:lstStyle/>
        <a:p>
          <a:endParaRPr lang="ru-RU"/>
        </a:p>
      </dgm:t>
    </dgm:pt>
    <dgm:pt modelId="{819EDC33-A39B-48B1-AD2C-F146FAB9B421}" type="pres">
      <dgm:prSet presAssocID="{E9012A46-E627-47E5-A205-D03A98047531}" presName="extraNode" presStyleLbl="node1" presStyleIdx="0" presStyleCnt="4"/>
      <dgm:spPr/>
    </dgm:pt>
    <dgm:pt modelId="{D4D0D938-8D9D-4F33-95E9-4FE3BF571E38}" type="pres">
      <dgm:prSet presAssocID="{E9012A46-E627-47E5-A205-D03A98047531}" presName="dstNode" presStyleLbl="node1" presStyleIdx="0" presStyleCnt="4"/>
      <dgm:spPr/>
    </dgm:pt>
    <dgm:pt modelId="{E83B2016-0421-43CD-A6E1-8BC21F36942D}" type="pres">
      <dgm:prSet presAssocID="{D02516F4-4792-44D2-AC22-E780AB639F33}" presName="text_1" presStyleLbl="node1" presStyleIdx="0" presStyleCnt="4" custLinFactNeighborX="-169" custLinFactNeighborY="-7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2939B1-F9AA-4E21-93C0-AD51518E75AF}" type="pres">
      <dgm:prSet presAssocID="{D02516F4-4792-44D2-AC22-E780AB639F33}" presName="accent_1" presStyleCnt="0"/>
      <dgm:spPr/>
    </dgm:pt>
    <dgm:pt modelId="{D36B4DF4-24F6-4F6E-B3CD-FD3C6A4DD0B1}" type="pres">
      <dgm:prSet presAssocID="{D02516F4-4792-44D2-AC22-E780AB639F33}" presName="accentRepeatNode" presStyleLbl="solidFgAcc1" presStyleIdx="0" presStyleCnt="4"/>
      <dgm:spPr/>
    </dgm:pt>
    <dgm:pt modelId="{C688B4AB-C8D7-4477-8D99-1C93D142FB0B}" type="pres">
      <dgm:prSet presAssocID="{6E1C8EFC-9CD9-451F-BC5A-3F07C9152C20}" presName="text_2" presStyleLbl="node1" presStyleIdx="1" presStyleCnt="4" custLinFactNeighborX="537" custLinFactNeighborY="-10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06D582-9CB5-479C-BF8B-79346F9BB5D4}" type="pres">
      <dgm:prSet presAssocID="{6E1C8EFC-9CD9-451F-BC5A-3F07C9152C20}" presName="accent_2" presStyleCnt="0"/>
      <dgm:spPr/>
    </dgm:pt>
    <dgm:pt modelId="{6A5EC13E-77C1-4C0B-8889-4053174185DC}" type="pres">
      <dgm:prSet presAssocID="{6E1C8EFC-9CD9-451F-BC5A-3F07C9152C20}" presName="accentRepeatNode" presStyleLbl="solidFgAcc1" presStyleIdx="1" presStyleCnt="4"/>
      <dgm:spPr/>
    </dgm:pt>
    <dgm:pt modelId="{294A8FC7-D5CD-4EFA-9D1D-FF4B2F8B6BEB}" type="pres">
      <dgm:prSet presAssocID="{C11CBFFD-FA15-491F-B5A9-1D60164F6194}" presName="text_3" presStyleLbl="node1" presStyleIdx="2" presStyleCnt="4" custScaleX="101678" custLinFactNeighborX="-472" custLinFactNeighborY="-15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CB8895-287D-4581-B385-22E277D55C72}" type="pres">
      <dgm:prSet presAssocID="{C11CBFFD-FA15-491F-B5A9-1D60164F6194}" presName="accent_3" presStyleCnt="0"/>
      <dgm:spPr/>
    </dgm:pt>
    <dgm:pt modelId="{EC5206BC-A0B0-4E5E-B44A-AF954BCAD964}" type="pres">
      <dgm:prSet presAssocID="{C11CBFFD-FA15-491F-B5A9-1D60164F6194}" presName="accentRepeatNode" presStyleLbl="solidFgAcc1" presStyleIdx="2" presStyleCnt="4" custLinFactNeighborX="-3936" custLinFactNeighborY="-10010"/>
      <dgm:spPr/>
    </dgm:pt>
    <dgm:pt modelId="{CD38FEDB-1EF5-497F-AB60-32E339A77CA9}" type="pres">
      <dgm:prSet presAssocID="{306C331F-93C3-4B08-8DFC-F5BE0D842E1A}" presName="text_4" presStyleLbl="node1" presStyleIdx="3" presStyleCnt="4" custScaleY="143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3C9A1-741B-4A81-9E7E-326F6DFAA2BD}" type="pres">
      <dgm:prSet presAssocID="{306C331F-93C3-4B08-8DFC-F5BE0D842E1A}" presName="accent_4" presStyleCnt="0"/>
      <dgm:spPr/>
    </dgm:pt>
    <dgm:pt modelId="{111CB64A-FD69-43AF-B9B7-9C33CF67E1E4}" type="pres">
      <dgm:prSet presAssocID="{306C331F-93C3-4B08-8DFC-F5BE0D842E1A}" presName="accentRepeatNode" presStyleLbl="solidFgAcc1" presStyleIdx="3" presStyleCnt="4" custLinFactNeighborX="4149" custLinFactNeighborY="-7248"/>
      <dgm:spPr/>
    </dgm:pt>
  </dgm:ptLst>
  <dgm:cxnLst>
    <dgm:cxn modelId="{42C89AD2-1650-46A1-BEC0-05BB9674FCBE}" type="presOf" srcId="{306C331F-93C3-4B08-8DFC-F5BE0D842E1A}" destId="{CD38FEDB-1EF5-497F-AB60-32E339A77CA9}" srcOrd="0" destOrd="0" presId="urn:microsoft.com/office/officeart/2008/layout/VerticalCurvedList"/>
    <dgm:cxn modelId="{1646457A-726D-4487-A311-56B1DEADC755}" srcId="{E9012A46-E627-47E5-A205-D03A98047531}" destId="{D02516F4-4792-44D2-AC22-E780AB639F33}" srcOrd="0" destOrd="0" parTransId="{984D4385-7B0C-4998-B644-F7729838D5FD}" sibTransId="{75194D43-BA19-4323-AEB3-C2B244EF1C81}"/>
    <dgm:cxn modelId="{62DD5096-065B-4E5D-8155-3BE142714031}" type="presOf" srcId="{6E1C8EFC-9CD9-451F-BC5A-3F07C9152C20}" destId="{C688B4AB-C8D7-4477-8D99-1C93D142FB0B}" srcOrd="0" destOrd="0" presId="urn:microsoft.com/office/officeart/2008/layout/VerticalCurvedList"/>
    <dgm:cxn modelId="{464B6FE4-44DD-422A-9D3D-856672522D42}" srcId="{E9012A46-E627-47E5-A205-D03A98047531}" destId="{6E1C8EFC-9CD9-451F-BC5A-3F07C9152C20}" srcOrd="1" destOrd="0" parTransId="{597D5EDD-8D3A-41A9-B120-E82A505AD8EE}" sibTransId="{3DF04FBC-0F2E-4D97-BBA5-3D86F596B75B}"/>
    <dgm:cxn modelId="{224A75AE-EEC3-4F31-A4FE-395F6FA8447C}" srcId="{E9012A46-E627-47E5-A205-D03A98047531}" destId="{C11CBFFD-FA15-491F-B5A9-1D60164F6194}" srcOrd="2" destOrd="0" parTransId="{F33456B5-0774-462A-B8AC-3F743B057B17}" sibTransId="{5F1E0E4C-A1BB-41BE-828A-6FD7A58655D2}"/>
    <dgm:cxn modelId="{3C8728F5-0B2B-4E7D-9F1B-170FFCF5211C}" srcId="{E9012A46-E627-47E5-A205-D03A98047531}" destId="{306C331F-93C3-4B08-8DFC-F5BE0D842E1A}" srcOrd="3" destOrd="0" parTransId="{57437803-13D9-40E5-9CF1-DD7F8B1301DF}" sibTransId="{8AFE0A70-7A8E-4CAB-930C-BA9B3FC07E51}"/>
    <dgm:cxn modelId="{149D2A39-D2DF-4D16-A3B6-2DCA6BE77A44}" type="presOf" srcId="{75194D43-BA19-4323-AEB3-C2B244EF1C81}" destId="{DDBFD0E0-3EBB-4A1F-89CE-7298E795141A}" srcOrd="0" destOrd="0" presId="urn:microsoft.com/office/officeart/2008/layout/VerticalCurvedList"/>
    <dgm:cxn modelId="{B62F303B-D20A-4990-89CE-404D0013D41C}" type="presOf" srcId="{C11CBFFD-FA15-491F-B5A9-1D60164F6194}" destId="{294A8FC7-D5CD-4EFA-9D1D-FF4B2F8B6BEB}" srcOrd="0" destOrd="0" presId="urn:microsoft.com/office/officeart/2008/layout/VerticalCurvedList"/>
    <dgm:cxn modelId="{3E0449B7-83FE-4787-B792-753095C32290}" type="presOf" srcId="{D02516F4-4792-44D2-AC22-E780AB639F33}" destId="{E83B2016-0421-43CD-A6E1-8BC21F36942D}" srcOrd="0" destOrd="0" presId="urn:microsoft.com/office/officeart/2008/layout/VerticalCurvedList"/>
    <dgm:cxn modelId="{82252865-FD02-4FAD-ABE9-BCD6D4ACD100}" type="presOf" srcId="{E9012A46-E627-47E5-A205-D03A98047531}" destId="{98CB046C-7781-45B6-9431-D68025B593C2}" srcOrd="0" destOrd="0" presId="urn:microsoft.com/office/officeart/2008/layout/VerticalCurvedList"/>
    <dgm:cxn modelId="{AD21C1EC-9A9C-4E2E-8943-0CDEBF4180CF}" type="presParOf" srcId="{98CB046C-7781-45B6-9431-D68025B593C2}" destId="{4C5D15BB-3B1B-47C9-B486-8045CCEDD3D0}" srcOrd="0" destOrd="0" presId="urn:microsoft.com/office/officeart/2008/layout/VerticalCurvedList"/>
    <dgm:cxn modelId="{E2CBF225-5475-4710-83AD-F6E95726BC23}" type="presParOf" srcId="{4C5D15BB-3B1B-47C9-B486-8045CCEDD3D0}" destId="{D40B8DC4-DBDC-4513-9D54-6AC90F5A2AD6}" srcOrd="0" destOrd="0" presId="urn:microsoft.com/office/officeart/2008/layout/VerticalCurvedList"/>
    <dgm:cxn modelId="{735F725E-9BC2-4DA2-B0E5-F71604140CF6}" type="presParOf" srcId="{D40B8DC4-DBDC-4513-9D54-6AC90F5A2AD6}" destId="{04045507-78E3-4AE4-82E7-57F8AD1BE6E5}" srcOrd="0" destOrd="0" presId="urn:microsoft.com/office/officeart/2008/layout/VerticalCurvedList"/>
    <dgm:cxn modelId="{1EB719D8-28D2-41FB-B358-317F4833785E}" type="presParOf" srcId="{D40B8DC4-DBDC-4513-9D54-6AC90F5A2AD6}" destId="{DDBFD0E0-3EBB-4A1F-89CE-7298E795141A}" srcOrd="1" destOrd="0" presId="urn:microsoft.com/office/officeart/2008/layout/VerticalCurvedList"/>
    <dgm:cxn modelId="{C043C897-9452-4178-9F8C-CDE6F0955443}" type="presParOf" srcId="{D40B8DC4-DBDC-4513-9D54-6AC90F5A2AD6}" destId="{819EDC33-A39B-48B1-AD2C-F146FAB9B421}" srcOrd="2" destOrd="0" presId="urn:microsoft.com/office/officeart/2008/layout/VerticalCurvedList"/>
    <dgm:cxn modelId="{580028B6-934C-4583-A05F-74E65FF176CC}" type="presParOf" srcId="{D40B8DC4-DBDC-4513-9D54-6AC90F5A2AD6}" destId="{D4D0D938-8D9D-4F33-95E9-4FE3BF571E38}" srcOrd="3" destOrd="0" presId="urn:microsoft.com/office/officeart/2008/layout/VerticalCurvedList"/>
    <dgm:cxn modelId="{779D4DC1-737C-41FD-9DFA-8E6B21016DE5}" type="presParOf" srcId="{4C5D15BB-3B1B-47C9-B486-8045CCEDD3D0}" destId="{E83B2016-0421-43CD-A6E1-8BC21F36942D}" srcOrd="1" destOrd="0" presId="urn:microsoft.com/office/officeart/2008/layout/VerticalCurvedList"/>
    <dgm:cxn modelId="{7442CAF6-D8E8-4ABD-A0D9-FF8456762C94}" type="presParOf" srcId="{4C5D15BB-3B1B-47C9-B486-8045CCEDD3D0}" destId="{192939B1-F9AA-4E21-93C0-AD51518E75AF}" srcOrd="2" destOrd="0" presId="urn:microsoft.com/office/officeart/2008/layout/VerticalCurvedList"/>
    <dgm:cxn modelId="{663A191B-E956-4B13-9BDB-7FBA11F65B0B}" type="presParOf" srcId="{192939B1-F9AA-4E21-93C0-AD51518E75AF}" destId="{D36B4DF4-24F6-4F6E-B3CD-FD3C6A4DD0B1}" srcOrd="0" destOrd="0" presId="urn:microsoft.com/office/officeart/2008/layout/VerticalCurvedList"/>
    <dgm:cxn modelId="{B45D506E-7556-4B88-9390-0E7775C405FC}" type="presParOf" srcId="{4C5D15BB-3B1B-47C9-B486-8045CCEDD3D0}" destId="{C688B4AB-C8D7-4477-8D99-1C93D142FB0B}" srcOrd="3" destOrd="0" presId="urn:microsoft.com/office/officeart/2008/layout/VerticalCurvedList"/>
    <dgm:cxn modelId="{849092A6-F691-4298-9BE2-DAB48D1A98B6}" type="presParOf" srcId="{4C5D15BB-3B1B-47C9-B486-8045CCEDD3D0}" destId="{F206D582-9CB5-479C-BF8B-79346F9BB5D4}" srcOrd="4" destOrd="0" presId="urn:microsoft.com/office/officeart/2008/layout/VerticalCurvedList"/>
    <dgm:cxn modelId="{9564063B-09E6-4163-B4DB-166816246A96}" type="presParOf" srcId="{F206D582-9CB5-479C-BF8B-79346F9BB5D4}" destId="{6A5EC13E-77C1-4C0B-8889-4053174185DC}" srcOrd="0" destOrd="0" presId="urn:microsoft.com/office/officeart/2008/layout/VerticalCurvedList"/>
    <dgm:cxn modelId="{20D1B1FA-B79E-49E4-A4EA-F1E154C6E2E7}" type="presParOf" srcId="{4C5D15BB-3B1B-47C9-B486-8045CCEDD3D0}" destId="{294A8FC7-D5CD-4EFA-9D1D-FF4B2F8B6BEB}" srcOrd="5" destOrd="0" presId="urn:microsoft.com/office/officeart/2008/layout/VerticalCurvedList"/>
    <dgm:cxn modelId="{7EB12E17-E1CE-478A-A168-4530C3BA651D}" type="presParOf" srcId="{4C5D15BB-3B1B-47C9-B486-8045CCEDD3D0}" destId="{45CB8895-287D-4581-B385-22E277D55C72}" srcOrd="6" destOrd="0" presId="urn:microsoft.com/office/officeart/2008/layout/VerticalCurvedList"/>
    <dgm:cxn modelId="{9243A938-ADFA-4F9F-94EB-2C7C3671C00D}" type="presParOf" srcId="{45CB8895-287D-4581-B385-22E277D55C72}" destId="{EC5206BC-A0B0-4E5E-B44A-AF954BCAD964}" srcOrd="0" destOrd="0" presId="urn:microsoft.com/office/officeart/2008/layout/VerticalCurvedList"/>
    <dgm:cxn modelId="{6AC701B0-F92A-46F4-A3D9-FFAFC7F637B4}" type="presParOf" srcId="{4C5D15BB-3B1B-47C9-B486-8045CCEDD3D0}" destId="{CD38FEDB-1EF5-497F-AB60-32E339A77CA9}" srcOrd="7" destOrd="0" presId="urn:microsoft.com/office/officeart/2008/layout/VerticalCurvedList"/>
    <dgm:cxn modelId="{AC34CFB9-EEF7-4BEA-ABFB-57B41C730380}" type="presParOf" srcId="{4C5D15BB-3B1B-47C9-B486-8045CCEDD3D0}" destId="{B783C9A1-741B-4A81-9E7E-326F6DFAA2BD}" srcOrd="8" destOrd="0" presId="urn:microsoft.com/office/officeart/2008/layout/VerticalCurvedList"/>
    <dgm:cxn modelId="{93874737-9358-410D-A941-C0F4726E9C85}" type="presParOf" srcId="{B783C9A1-741B-4A81-9E7E-326F6DFAA2BD}" destId="{111CB64A-FD69-43AF-B9B7-9C33CF67E1E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83FB69C-2D9C-4FD8-9CA5-831385ECC07E}" type="doc">
      <dgm:prSet loTypeId="urn:microsoft.com/office/officeart/2005/8/layout/hList7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1F6A57-2ACC-4E61-BB03-70B20451E59B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Постановка на учет нуждающихся в общежитиях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8E656B-6D39-422D-8F0D-FDD1DE11ED9F}" type="parTrans" cxnId="{77F07AD5-C7B1-4955-B725-B161FA59CF2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043C49-56F7-4DC3-8618-A6FAC1A2C807}" type="sibTrans" cxnId="{77F07AD5-C7B1-4955-B725-B161FA59CF2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0F5D23-F79B-4B4E-9AC4-45514E71E3B9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Заседание жилищной комиссии по предоставления обучающимся койко-мест в общежитиях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40CEEC-FEC2-49EC-BE8C-01DDFCB4EDF9}" type="parTrans" cxnId="{953081AC-1589-40ED-9740-AD25B628292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D5E245-4CE3-40E5-9E72-EB09C25C7ECE}" type="sibTrans" cxnId="{953081AC-1589-40ED-9740-AD25B628292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51C7D4-6A1A-4E0C-8C17-2FBC6F7C285C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Издание приказа о предоставлении койко-места в общежитии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AAF66B-1792-4925-81C5-B1409DFADEAB}" type="parTrans" cxnId="{CCDE6EB0-A01B-4FF8-98BE-10FDC0A9D04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1D4F68-7631-42BF-8341-DB0309E14971}" type="sibTrans" cxnId="{CCDE6EB0-A01B-4FF8-98BE-10FDC0A9D04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C2DE6E-F52B-4F1F-91EF-092124B9B7F4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Обращение в студенческий городок за направлением на заселение в общежитие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1CA32D-72BB-4C3D-8845-7D96DC0E1F35}" type="parTrans" cxnId="{3200AE58-C310-41CB-96D1-53977703471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E7F9FF-4360-417A-99C9-D8DF4FC3D54B}" type="sibTrans" cxnId="{3200AE58-C310-41CB-96D1-53977703471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834F42-C689-4EAA-AE4A-A9EE1829999D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Заселение в общежитие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B9AA60-F241-4996-87EE-23B54CAE89AA}" type="parTrans" cxnId="{974417CD-204E-40A1-B854-B098CA5ACAC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C37CCC-AE74-4F25-B699-99D7550BB39F}" type="sibTrans" cxnId="{974417CD-204E-40A1-B854-B098CA5ACAC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0A1E91-3F45-414A-BA81-1809B5186406}" type="pres">
      <dgm:prSet presAssocID="{F83FB69C-2D9C-4FD8-9CA5-831385ECC07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9B007B-F84C-45AF-A2A0-0B1612D89955}" type="pres">
      <dgm:prSet presAssocID="{F83FB69C-2D9C-4FD8-9CA5-831385ECC07E}" presName="fgShape" presStyleLbl="fgShp" presStyleIdx="0" presStyleCnt="1" custLinFactY="44132" custLinFactNeighborX="-1653" custLinFactNeighborY="100000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050DE534-9A64-4C86-8ABF-BE2014ED73BE}" type="pres">
      <dgm:prSet presAssocID="{F83FB69C-2D9C-4FD8-9CA5-831385ECC07E}" presName="linComp" presStyleCnt="0"/>
      <dgm:spPr/>
    </dgm:pt>
    <dgm:pt modelId="{EFD5B34A-4C78-473A-9B5D-3AF1557B5697}" type="pres">
      <dgm:prSet presAssocID="{131F6A57-2ACC-4E61-BB03-70B20451E59B}" presName="compNode" presStyleCnt="0"/>
      <dgm:spPr/>
    </dgm:pt>
    <dgm:pt modelId="{B72BA6B4-357A-42F2-AADA-F0DCF709EADD}" type="pres">
      <dgm:prSet presAssocID="{131F6A57-2ACC-4E61-BB03-70B20451E59B}" presName="bkgdShape" presStyleLbl="node1" presStyleIdx="0" presStyleCnt="5"/>
      <dgm:spPr/>
      <dgm:t>
        <a:bodyPr/>
        <a:lstStyle/>
        <a:p>
          <a:endParaRPr lang="ru-RU"/>
        </a:p>
      </dgm:t>
    </dgm:pt>
    <dgm:pt modelId="{582BA8CF-2C19-44FD-AC00-BF28B9B38764}" type="pres">
      <dgm:prSet presAssocID="{131F6A57-2ACC-4E61-BB03-70B20451E59B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A44B73-0485-4D06-985B-08751DB66D02}" type="pres">
      <dgm:prSet presAssocID="{131F6A57-2ACC-4E61-BB03-70B20451E59B}" presName="invisiNode" presStyleLbl="node1" presStyleIdx="0" presStyleCnt="5"/>
      <dgm:spPr/>
    </dgm:pt>
    <dgm:pt modelId="{697B0735-752A-47BB-AA1A-D82B27378352}" type="pres">
      <dgm:prSet presAssocID="{131F6A57-2ACC-4E61-BB03-70B20451E59B}" presName="imagNode" presStyleLbl="fgImgPlace1" presStyleIdx="0" presStyleCnt="5" custLinFactNeighborX="-5472" custLinFactNeighborY="-382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D0BA4CA-2638-4F99-A133-9D4FED249600}" type="pres">
      <dgm:prSet presAssocID="{22043C49-56F7-4DC3-8618-A6FAC1A2C80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F4501B9-432E-423F-A13C-7A575394D919}" type="pres">
      <dgm:prSet presAssocID="{BC0F5D23-F79B-4B4E-9AC4-45514E71E3B9}" presName="compNode" presStyleCnt="0"/>
      <dgm:spPr/>
    </dgm:pt>
    <dgm:pt modelId="{678003D3-1280-4ACD-85E2-D408222B43CB}" type="pres">
      <dgm:prSet presAssocID="{BC0F5D23-F79B-4B4E-9AC4-45514E71E3B9}" presName="bkgdShape" presStyleLbl="node1" presStyleIdx="1" presStyleCnt="5"/>
      <dgm:spPr/>
      <dgm:t>
        <a:bodyPr/>
        <a:lstStyle/>
        <a:p>
          <a:endParaRPr lang="ru-RU"/>
        </a:p>
      </dgm:t>
    </dgm:pt>
    <dgm:pt modelId="{40A237E1-359F-47DC-86AE-8EE7823EF909}" type="pres">
      <dgm:prSet presAssocID="{BC0F5D23-F79B-4B4E-9AC4-45514E71E3B9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0853B1-5FBA-443D-A4C2-9F903551D977}" type="pres">
      <dgm:prSet presAssocID="{BC0F5D23-F79B-4B4E-9AC4-45514E71E3B9}" presName="invisiNode" presStyleLbl="node1" presStyleIdx="1" presStyleCnt="5"/>
      <dgm:spPr/>
    </dgm:pt>
    <dgm:pt modelId="{AA6607F0-0549-4743-8C1C-95E85EB3579D}" type="pres">
      <dgm:prSet presAssocID="{BC0F5D23-F79B-4B4E-9AC4-45514E71E3B9}" presName="imagNod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38BBF87-11DE-49B7-BB3A-0FD79F0EDC60}" type="pres">
      <dgm:prSet presAssocID="{C5D5E245-4CE3-40E5-9E72-EB09C25C7EC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10171DE-6E33-45F5-B8BE-6A398F663E18}" type="pres">
      <dgm:prSet presAssocID="{3051C7D4-6A1A-4E0C-8C17-2FBC6F7C285C}" presName="compNode" presStyleCnt="0"/>
      <dgm:spPr/>
    </dgm:pt>
    <dgm:pt modelId="{2B80CA29-D32C-4BDD-9BAF-2F60D6890E72}" type="pres">
      <dgm:prSet presAssocID="{3051C7D4-6A1A-4E0C-8C17-2FBC6F7C285C}" presName="bkgdShape" presStyleLbl="node1" presStyleIdx="2" presStyleCnt="5"/>
      <dgm:spPr/>
      <dgm:t>
        <a:bodyPr/>
        <a:lstStyle/>
        <a:p>
          <a:endParaRPr lang="ru-RU"/>
        </a:p>
      </dgm:t>
    </dgm:pt>
    <dgm:pt modelId="{7C2C019F-3C10-4BC1-B620-8C960EFFB304}" type="pres">
      <dgm:prSet presAssocID="{3051C7D4-6A1A-4E0C-8C17-2FBC6F7C285C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CCD277-D9C0-4FFC-8930-30CE4E2B97E6}" type="pres">
      <dgm:prSet presAssocID="{3051C7D4-6A1A-4E0C-8C17-2FBC6F7C285C}" presName="invisiNode" presStyleLbl="node1" presStyleIdx="2" presStyleCnt="5"/>
      <dgm:spPr/>
    </dgm:pt>
    <dgm:pt modelId="{A548DC47-0734-46A9-B88A-678A139D808C}" type="pres">
      <dgm:prSet presAssocID="{3051C7D4-6A1A-4E0C-8C17-2FBC6F7C285C}" presName="imagNode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E5BAF74-DC67-454B-99EF-55C22FDA08DE}" type="pres">
      <dgm:prSet presAssocID="{851D4F68-7631-42BF-8341-DB0309E1497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26828D1-A186-4B9E-98EF-D1F2ECC170DD}" type="pres">
      <dgm:prSet presAssocID="{1DC2DE6E-F52B-4F1F-91EF-092124B9B7F4}" presName="compNode" presStyleCnt="0"/>
      <dgm:spPr/>
    </dgm:pt>
    <dgm:pt modelId="{29739919-3463-4010-8ED6-0C4A82BB0500}" type="pres">
      <dgm:prSet presAssocID="{1DC2DE6E-F52B-4F1F-91EF-092124B9B7F4}" presName="bkgdShape" presStyleLbl="node1" presStyleIdx="3" presStyleCnt="5"/>
      <dgm:spPr/>
      <dgm:t>
        <a:bodyPr/>
        <a:lstStyle/>
        <a:p>
          <a:endParaRPr lang="ru-RU"/>
        </a:p>
      </dgm:t>
    </dgm:pt>
    <dgm:pt modelId="{44BCFBC6-E36B-4B55-9039-882989015B88}" type="pres">
      <dgm:prSet presAssocID="{1DC2DE6E-F52B-4F1F-91EF-092124B9B7F4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3C8872-E1E4-42E3-B3DF-23748602423B}" type="pres">
      <dgm:prSet presAssocID="{1DC2DE6E-F52B-4F1F-91EF-092124B9B7F4}" presName="invisiNode" presStyleLbl="node1" presStyleIdx="3" presStyleCnt="5"/>
      <dgm:spPr/>
    </dgm:pt>
    <dgm:pt modelId="{C33B20A7-F408-4F23-855B-6EEF360B0145}" type="pres">
      <dgm:prSet presAssocID="{1DC2DE6E-F52B-4F1F-91EF-092124B9B7F4}" presName="imagNode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0E4C33D-290A-4C48-8B78-EB09BBFC02AE}" type="pres">
      <dgm:prSet presAssocID="{64E7F9FF-4360-417A-99C9-D8DF4FC3D54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C1D5036-A2E8-43C1-AF8E-E16A5F0A6087}" type="pres">
      <dgm:prSet presAssocID="{F9834F42-C689-4EAA-AE4A-A9EE1829999D}" presName="compNode" presStyleCnt="0"/>
      <dgm:spPr/>
    </dgm:pt>
    <dgm:pt modelId="{1E8A5BBC-19F3-48DA-8B6B-A26353DE2BA8}" type="pres">
      <dgm:prSet presAssocID="{F9834F42-C689-4EAA-AE4A-A9EE1829999D}" presName="bkgdShape" presStyleLbl="node1" presStyleIdx="4" presStyleCnt="5"/>
      <dgm:spPr/>
      <dgm:t>
        <a:bodyPr/>
        <a:lstStyle/>
        <a:p>
          <a:endParaRPr lang="ru-RU"/>
        </a:p>
      </dgm:t>
    </dgm:pt>
    <dgm:pt modelId="{206F4B65-5131-41CE-80C1-1699F20C0617}" type="pres">
      <dgm:prSet presAssocID="{F9834F42-C689-4EAA-AE4A-A9EE1829999D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CC4331-0EC5-4E28-A790-CB6B5C018E2F}" type="pres">
      <dgm:prSet presAssocID="{F9834F42-C689-4EAA-AE4A-A9EE1829999D}" presName="invisiNode" presStyleLbl="node1" presStyleIdx="4" presStyleCnt="5"/>
      <dgm:spPr/>
    </dgm:pt>
    <dgm:pt modelId="{12F5081D-7D80-4C8D-A4DC-EB91B3DFF910}" type="pres">
      <dgm:prSet presAssocID="{F9834F42-C689-4EAA-AE4A-A9EE1829999D}" presName="imagNode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865A8A55-9085-491A-857E-55102C09DB06}" type="presOf" srcId="{F9834F42-C689-4EAA-AE4A-A9EE1829999D}" destId="{1E8A5BBC-19F3-48DA-8B6B-A26353DE2BA8}" srcOrd="0" destOrd="0" presId="urn:microsoft.com/office/officeart/2005/8/layout/hList7"/>
    <dgm:cxn modelId="{974417CD-204E-40A1-B854-B098CA5ACAC8}" srcId="{F83FB69C-2D9C-4FD8-9CA5-831385ECC07E}" destId="{F9834F42-C689-4EAA-AE4A-A9EE1829999D}" srcOrd="4" destOrd="0" parTransId="{D6B9AA60-F241-4996-87EE-23B54CAE89AA}" sibTransId="{29C37CCC-AE74-4F25-B699-99D7550BB39F}"/>
    <dgm:cxn modelId="{EA065510-DBB1-474C-840E-2945E6333758}" type="presOf" srcId="{131F6A57-2ACC-4E61-BB03-70B20451E59B}" destId="{B72BA6B4-357A-42F2-AADA-F0DCF709EADD}" srcOrd="0" destOrd="0" presId="urn:microsoft.com/office/officeart/2005/8/layout/hList7"/>
    <dgm:cxn modelId="{EF288956-53CA-4748-9B6A-D6626E2A87F0}" type="presOf" srcId="{BC0F5D23-F79B-4B4E-9AC4-45514E71E3B9}" destId="{678003D3-1280-4ACD-85E2-D408222B43CB}" srcOrd="0" destOrd="0" presId="urn:microsoft.com/office/officeart/2005/8/layout/hList7"/>
    <dgm:cxn modelId="{CCDE6EB0-A01B-4FF8-98BE-10FDC0A9D049}" srcId="{F83FB69C-2D9C-4FD8-9CA5-831385ECC07E}" destId="{3051C7D4-6A1A-4E0C-8C17-2FBC6F7C285C}" srcOrd="2" destOrd="0" parTransId="{B3AAF66B-1792-4925-81C5-B1409DFADEAB}" sibTransId="{851D4F68-7631-42BF-8341-DB0309E14971}"/>
    <dgm:cxn modelId="{DF9A605E-E3FF-4D85-B7D5-74981552B8E6}" type="presOf" srcId="{1DC2DE6E-F52B-4F1F-91EF-092124B9B7F4}" destId="{44BCFBC6-E36B-4B55-9039-882989015B88}" srcOrd="1" destOrd="0" presId="urn:microsoft.com/office/officeart/2005/8/layout/hList7"/>
    <dgm:cxn modelId="{F1EE62CE-F6C0-42EB-929C-90D56251568C}" type="presOf" srcId="{1DC2DE6E-F52B-4F1F-91EF-092124B9B7F4}" destId="{29739919-3463-4010-8ED6-0C4A82BB0500}" srcOrd="0" destOrd="0" presId="urn:microsoft.com/office/officeart/2005/8/layout/hList7"/>
    <dgm:cxn modelId="{77F07AD5-C7B1-4955-B725-B161FA59CF22}" srcId="{F83FB69C-2D9C-4FD8-9CA5-831385ECC07E}" destId="{131F6A57-2ACC-4E61-BB03-70B20451E59B}" srcOrd="0" destOrd="0" parTransId="{208E656B-6D39-422D-8F0D-FDD1DE11ED9F}" sibTransId="{22043C49-56F7-4DC3-8618-A6FAC1A2C807}"/>
    <dgm:cxn modelId="{3972A163-C287-4AE5-9FD7-C4E621148991}" type="presOf" srcId="{3051C7D4-6A1A-4E0C-8C17-2FBC6F7C285C}" destId="{7C2C019F-3C10-4BC1-B620-8C960EFFB304}" srcOrd="1" destOrd="0" presId="urn:microsoft.com/office/officeart/2005/8/layout/hList7"/>
    <dgm:cxn modelId="{953081AC-1589-40ED-9740-AD25B6282925}" srcId="{F83FB69C-2D9C-4FD8-9CA5-831385ECC07E}" destId="{BC0F5D23-F79B-4B4E-9AC4-45514E71E3B9}" srcOrd="1" destOrd="0" parTransId="{CC40CEEC-FEC2-49EC-BE8C-01DDFCB4EDF9}" sibTransId="{C5D5E245-4CE3-40E5-9E72-EB09C25C7ECE}"/>
    <dgm:cxn modelId="{0E66E893-64D7-4786-90A7-A81103CB04EE}" type="presOf" srcId="{F83FB69C-2D9C-4FD8-9CA5-831385ECC07E}" destId="{610A1E91-3F45-414A-BA81-1809B5186406}" srcOrd="0" destOrd="0" presId="urn:microsoft.com/office/officeart/2005/8/layout/hList7"/>
    <dgm:cxn modelId="{DB14A155-A031-4B77-A2E5-FDCA1271E2D0}" type="presOf" srcId="{C5D5E245-4CE3-40E5-9E72-EB09C25C7ECE}" destId="{738BBF87-11DE-49B7-BB3A-0FD79F0EDC60}" srcOrd="0" destOrd="0" presId="urn:microsoft.com/office/officeart/2005/8/layout/hList7"/>
    <dgm:cxn modelId="{3200AE58-C310-41CB-96D1-53977703471B}" srcId="{F83FB69C-2D9C-4FD8-9CA5-831385ECC07E}" destId="{1DC2DE6E-F52B-4F1F-91EF-092124B9B7F4}" srcOrd="3" destOrd="0" parTransId="{B51CA32D-72BB-4C3D-8845-7D96DC0E1F35}" sibTransId="{64E7F9FF-4360-417A-99C9-D8DF4FC3D54B}"/>
    <dgm:cxn modelId="{ED5EA23D-31CC-46B2-8CC2-7F446A9F9631}" type="presOf" srcId="{3051C7D4-6A1A-4E0C-8C17-2FBC6F7C285C}" destId="{2B80CA29-D32C-4BDD-9BAF-2F60D6890E72}" srcOrd="0" destOrd="0" presId="urn:microsoft.com/office/officeart/2005/8/layout/hList7"/>
    <dgm:cxn modelId="{1F383653-B666-4899-97B6-0667F4567259}" type="presOf" srcId="{851D4F68-7631-42BF-8341-DB0309E14971}" destId="{8E5BAF74-DC67-454B-99EF-55C22FDA08DE}" srcOrd="0" destOrd="0" presId="urn:microsoft.com/office/officeart/2005/8/layout/hList7"/>
    <dgm:cxn modelId="{10401A06-9D82-45F9-A999-31A2064A11A6}" type="presOf" srcId="{BC0F5D23-F79B-4B4E-9AC4-45514E71E3B9}" destId="{40A237E1-359F-47DC-86AE-8EE7823EF909}" srcOrd="1" destOrd="0" presId="urn:microsoft.com/office/officeart/2005/8/layout/hList7"/>
    <dgm:cxn modelId="{3CF66FDE-DED0-4ADF-8C93-A977FAF89988}" type="presOf" srcId="{F9834F42-C689-4EAA-AE4A-A9EE1829999D}" destId="{206F4B65-5131-41CE-80C1-1699F20C0617}" srcOrd="1" destOrd="0" presId="urn:microsoft.com/office/officeart/2005/8/layout/hList7"/>
    <dgm:cxn modelId="{4F9E5097-D1A5-4BB2-9741-7EB53ADCFBC8}" type="presOf" srcId="{22043C49-56F7-4DC3-8618-A6FAC1A2C807}" destId="{FD0BA4CA-2638-4F99-A133-9D4FED249600}" srcOrd="0" destOrd="0" presId="urn:microsoft.com/office/officeart/2005/8/layout/hList7"/>
    <dgm:cxn modelId="{DDAD7295-1BD6-4568-BC5F-83DFA4B15349}" type="presOf" srcId="{64E7F9FF-4360-417A-99C9-D8DF4FC3D54B}" destId="{70E4C33D-290A-4C48-8B78-EB09BBFC02AE}" srcOrd="0" destOrd="0" presId="urn:microsoft.com/office/officeart/2005/8/layout/hList7"/>
    <dgm:cxn modelId="{AE000BE2-1B94-40D0-95DE-2B255AF024EE}" type="presOf" srcId="{131F6A57-2ACC-4E61-BB03-70B20451E59B}" destId="{582BA8CF-2C19-44FD-AC00-BF28B9B38764}" srcOrd="1" destOrd="0" presId="urn:microsoft.com/office/officeart/2005/8/layout/hList7"/>
    <dgm:cxn modelId="{ADBBF0CC-96E8-4735-AB37-742D4E9DC792}" type="presParOf" srcId="{610A1E91-3F45-414A-BA81-1809B5186406}" destId="{059B007B-F84C-45AF-A2A0-0B1612D89955}" srcOrd="0" destOrd="0" presId="urn:microsoft.com/office/officeart/2005/8/layout/hList7"/>
    <dgm:cxn modelId="{EA9D9043-7835-4911-9B18-94DF512E6D57}" type="presParOf" srcId="{610A1E91-3F45-414A-BA81-1809B5186406}" destId="{050DE534-9A64-4C86-8ABF-BE2014ED73BE}" srcOrd="1" destOrd="0" presId="urn:microsoft.com/office/officeart/2005/8/layout/hList7"/>
    <dgm:cxn modelId="{BD2A10B4-9164-4CAD-A937-641182ED64EB}" type="presParOf" srcId="{050DE534-9A64-4C86-8ABF-BE2014ED73BE}" destId="{EFD5B34A-4C78-473A-9B5D-3AF1557B5697}" srcOrd="0" destOrd="0" presId="urn:microsoft.com/office/officeart/2005/8/layout/hList7"/>
    <dgm:cxn modelId="{2895754A-EBAA-4402-979D-062665FD3572}" type="presParOf" srcId="{EFD5B34A-4C78-473A-9B5D-3AF1557B5697}" destId="{B72BA6B4-357A-42F2-AADA-F0DCF709EADD}" srcOrd="0" destOrd="0" presId="urn:microsoft.com/office/officeart/2005/8/layout/hList7"/>
    <dgm:cxn modelId="{567A4C0E-A40E-44EA-B9CA-9B5993B21434}" type="presParOf" srcId="{EFD5B34A-4C78-473A-9B5D-3AF1557B5697}" destId="{582BA8CF-2C19-44FD-AC00-BF28B9B38764}" srcOrd="1" destOrd="0" presId="urn:microsoft.com/office/officeart/2005/8/layout/hList7"/>
    <dgm:cxn modelId="{72688D20-8DAE-41A1-A446-C5D8AAF9C62F}" type="presParOf" srcId="{EFD5B34A-4C78-473A-9B5D-3AF1557B5697}" destId="{9DA44B73-0485-4D06-985B-08751DB66D02}" srcOrd="2" destOrd="0" presId="urn:microsoft.com/office/officeart/2005/8/layout/hList7"/>
    <dgm:cxn modelId="{4863860D-BB49-49F4-A895-C8E6B1C2B4FB}" type="presParOf" srcId="{EFD5B34A-4C78-473A-9B5D-3AF1557B5697}" destId="{697B0735-752A-47BB-AA1A-D82B27378352}" srcOrd="3" destOrd="0" presId="urn:microsoft.com/office/officeart/2005/8/layout/hList7"/>
    <dgm:cxn modelId="{C3A14FC6-22A0-400F-9B68-E7666E286B5A}" type="presParOf" srcId="{050DE534-9A64-4C86-8ABF-BE2014ED73BE}" destId="{FD0BA4CA-2638-4F99-A133-9D4FED249600}" srcOrd="1" destOrd="0" presId="urn:microsoft.com/office/officeart/2005/8/layout/hList7"/>
    <dgm:cxn modelId="{DBACB44B-68A1-4D99-B480-AA1337B79BA0}" type="presParOf" srcId="{050DE534-9A64-4C86-8ABF-BE2014ED73BE}" destId="{2F4501B9-432E-423F-A13C-7A575394D919}" srcOrd="2" destOrd="0" presId="urn:microsoft.com/office/officeart/2005/8/layout/hList7"/>
    <dgm:cxn modelId="{75E38E12-0F9E-4D78-A750-73B9FABF9D95}" type="presParOf" srcId="{2F4501B9-432E-423F-A13C-7A575394D919}" destId="{678003D3-1280-4ACD-85E2-D408222B43CB}" srcOrd="0" destOrd="0" presId="urn:microsoft.com/office/officeart/2005/8/layout/hList7"/>
    <dgm:cxn modelId="{AAE79AA1-1C76-490F-AAF4-43F3A63D870D}" type="presParOf" srcId="{2F4501B9-432E-423F-A13C-7A575394D919}" destId="{40A237E1-359F-47DC-86AE-8EE7823EF909}" srcOrd="1" destOrd="0" presId="urn:microsoft.com/office/officeart/2005/8/layout/hList7"/>
    <dgm:cxn modelId="{1573D76D-5D73-40E3-8C5B-B54A83014505}" type="presParOf" srcId="{2F4501B9-432E-423F-A13C-7A575394D919}" destId="{4F0853B1-5FBA-443D-A4C2-9F903551D977}" srcOrd="2" destOrd="0" presId="urn:microsoft.com/office/officeart/2005/8/layout/hList7"/>
    <dgm:cxn modelId="{9360B492-A399-499B-97CC-F4C924D3EF8A}" type="presParOf" srcId="{2F4501B9-432E-423F-A13C-7A575394D919}" destId="{AA6607F0-0549-4743-8C1C-95E85EB3579D}" srcOrd="3" destOrd="0" presId="urn:microsoft.com/office/officeart/2005/8/layout/hList7"/>
    <dgm:cxn modelId="{BEA65808-1DF5-46C1-9169-8EB2A0E4619A}" type="presParOf" srcId="{050DE534-9A64-4C86-8ABF-BE2014ED73BE}" destId="{738BBF87-11DE-49B7-BB3A-0FD79F0EDC60}" srcOrd="3" destOrd="0" presId="urn:microsoft.com/office/officeart/2005/8/layout/hList7"/>
    <dgm:cxn modelId="{CE89E3DF-EE81-4B80-90A1-68F0A8EA8249}" type="presParOf" srcId="{050DE534-9A64-4C86-8ABF-BE2014ED73BE}" destId="{810171DE-6E33-45F5-B8BE-6A398F663E18}" srcOrd="4" destOrd="0" presId="urn:microsoft.com/office/officeart/2005/8/layout/hList7"/>
    <dgm:cxn modelId="{A9BE3109-64AC-49A3-8BFA-CA1AFB23ACCA}" type="presParOf" srcId="{810171DE-6E33-45F5-B8BE-6A398F663E18}" destId="{2B80CA29-D32C-4BDD-9BAF-2F60D6890E72}" srcOrd="0" destOrd="0" presId="urn:microsoft.com/office/officeart/2005/8/layout/hList7"/>
    <dgm:cxn modelId="{B35D5AF9-112A-462D-B41C-A9B0496EA97A}" type="presParOf" srcId="{810171DE-6E33-45F5-B8BE-6A398F663E18}" destId="{7C2C019F-3C10-4BC1-B620-8C960EFFB304}" srcOrd="1" destOrd="0" presId="urn:microsoft.com/office/officeart/2005/8/layout/hList7"/>
    <dgm:cxn modelId="{AC892F6F-C26F-4038-B3A3-BE34F9076DAA}" type="presParOf" srcId="{810171DE-6E33-45F5-B8BE-6A398F663E18}" destId="{9FCCD277-D9C0-4FFC-8930-30CE4E2B97E6}" srcOrd="2" destOrd="0" presId="urn:microsoft.com/office/officeart/2005/8/layout/hList7"/>
    <dgm:cxn modelId="{658926C0-AF12-4198-BDB3-702E793ABC82}" type="presParOf" srcId="{810171DE-6E33-45F5-B8BE-6A398F663E18}" destId="{A548DC47-0734-46A9-B88A-678A139D808C}" srcOrd="3" destOrd="0" presId="urn:microsoft.com/office/officeart/2005/8/layout/hList7"/>
    <dgm:cxn modelId="{F8860FF9-6875-4632-BD68-39960ADDB097}" type="presParOf" srcId="{050DE534-9A64-4C86-8ABF-BE2014ED73BE}" destId="{8E5BAF74-DC67-454B-99EF-55C22FDA08DE}" srcOrd="5" destOrd="0" presId="urn:microsoft.com/office/officeart/2005/8/layout/hList7"/>
    <dgm:cxn modelId="{60B1916A-F543-4815-A750-7F5E9C437DA7}" type="presParOf" srcId="{050DE534-9A64-4C86-8ABF-BE2014ED73BE}" destId="{B26828D1-A186-4B9E-98EF-D1F2ECC170DD}" srcOrd="6" destOrd="0" presId="urn:microsoft.com/office/officeart/2005/8/layout/hList7"/>
    <dgm:cxn modelId="{9DF032F8-31C4-4C64-87D2-DB0E634CD8D3}" type="presParOf" srcId="{B26828D1-A186-4B9E-98EF-D1F2ECC170DD}" destId="{29739919-3463-4010-8ED6-0C4A82BB0500}" srcOrd="0" destOrd="0" presId="urn:microsoft.com/office/officeart/2005/8/layout/hList7"/>
    <dgm:cxn modelId="{50F235A7-EAB7-49EE-909F-3968D929E794}" type="presParOf" srcId="{B26828D1-A186-4B9E-98EF-D1F2ECC170DD}" destId="{44BCFBC6-E36B-4B55-9039-882989015B88}" srcOrd="1" destOrd="0" presId="urn:microsoft.com/office/officeart/2005/8/layout/hList7"/>
    <dgm:cxn modelId="{E61A53D5-1558-4AF3-8A9B-8B230960624D}" type="presParOf" srcId="{B26828D1-A186-4B9E-98EF-D1F2ECC170DD}" destId="{F73C8872-E1E4-42E3-B3DF-23748602423B}" srcOrd="2" destOrd="0" presId="urn:microsoft.com/office/officeart/2005/8/layout/hList7"/>
    <dgm:cxn modelId="{99B708D1-7473-40E5-BFAA-B415C1ACC572}" type="presParOf" srcId="{B26828D1-A186-4B9E-98EF-D1F2ECC170DD}" destId="{C33B20A7-F408-4F23-855B-6EEF360B0145}" srcOrd="3" destOrd="0" presId="urn:microsoft.com/office/officeart/2005/8/layout/hList7"/>
    <dgm:cxn modelId="{4E97AA99-958B-4DF1-BB59-CD262C87D4F2}" type="presParOf" srcId="{050DE534-9A64-4C86-8ABF-BE2014ED73BE}" destId="{70E4C33D-290A-4C48-8B78-EB09BBFC02AE}" srcOrd="7" destOrd="0" presId="urn:microsoft.com/office/officeart/2005/8/layout/hList7"/>
    <dgm:cxn modelId="{2E03AE29-1A1E-468D-9BB7-DA826329ECC3}" type="presParOf" srcId="{050DE534-9A64-4C86-8ABF-BE2014ED73BE}" destId="{7C1D5036-A2E8-43C1-AF8E-E16A5F0A6087}" srcOrd="8" destOrd="0" presId="urn:microsoft.com/office/officeart/2005/8/layout/hList7"/>
    <dgm:cxn modelId="{722C4F77-482A-4E31-BA49-C2A56AEB921E}" type="presParOf" srcId="{7C1D5036-A2E8-43C1-AF8E-E16A5F0A6087}" destId="{1E8A5BBC-19F3-48DA-8B6B-A26353DE2BA8}" srcOrd="0" destOrd="0" presId="urn:microsoft.com/office/officeart/2005/8/layout/hList7"/>
    <dgm:cxn modelId="{042C84F7-CD1D-4B7D-B527-D1E5EC802BAB}" type="presParOf" srcId="{7C1D5036-A2E8-43C1-AF8E-E16A5F0A6087}" destId="{206F4B65-5131-41CE-80C1-1699F20C0617}" srcOrd="1" destOrd="0" presId="urn:microsoft.com/office/officeart/2005/8/layout/hList7"/>
    <dgm:cxn modelId="{2CF326D6-D909-4C71-9940-03003778C575}" type="presParOf" srcId="{7C1D5036-A2E8-43C1-AF8E-E16A5F0A6087}" destId="{E3CC4331-0EC5-4E28-A790-CB6B5C018E2F}" srcOrd="2" destOrd="0" presId="urn:microsoft.com/office/officeart/2005/8/layout/hList7"/>
    <dgm:cxn modelId="{BC304751-C4C7-4615-9276-96AE83C65241}" type="presParOf" srcId="{7C1D5036-A2E8-43C1-AF8E-E16A5F0A6087}" destId="{12F5081D-7D80-4C8D-A4DC-EB91B3DFF91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012A46-E627-47E5-A205-D03A98047531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2516F4-4792-44D2-AC22-E780AB639F33}">
      <dgm:prSet custT="1"/>
      <dgm:spPr/>
      <dgm:t>
        <a:bodyPr/>
        <a:lstStyle/>
        <a:p>
          <a:pPr algn="ctr"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Устав учреждения образования «Гродненский государственный университет имени Янки Купалы»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4D4385-7B0C-4998-B644-F7729838D5FD}" type="parTrans" cxnId="{1646457A-726D-4487-A311-56B1DEADC75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194D43-BA19-4323-AEB3-C2B244EF1C81}" type="sibTrans" cxnId="{1646457A-726D-4487-A311-56B1DEADC75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1C8EFC-9CD9-451F-BC5A-3F07C9152C20}">
      <dgm:prSet custT="1"/>
      <dgm:spPr/>
      <dgm:t>
        <a:bodyPr/>
        <a:lstStyle/>
        <a:p>
          <a:pPr marL="0" indent="0" algn="ctr"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Коллективный договор учреждения образования «Гродненский государственный университет имени Янки Купалы»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7D5EDD-8D3A-41A9-B120-E82A505AD8EE}" type="parTrans" cxnId="{464B6FE4-44DD-422A-9D3D-856672522D42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F04FBC-0F2E-4D97-BBA5-3D86F596B75B}" type="sibTrans" cxnId="{464B6FE4-44DD-422A-9D3D-856672522D42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6C331F-93C3-4B08-8DFC-F5BE0D842E1A}">
      <dgm:prSet custT="1"/>
      <dgm:spPr/>
      <dgm:t>
        <a:bodyPr/>
        <a:lstStyle/>
        <a:p>
          <a:pPr algn="ctr"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Положение о порядке учёта обучающихся, нуждающихся в предоставлении жилого помещения в общежитии и порядке заселения в общежития учреждения образования «Гродненский государственный университет имени Янки Купалы», (приказ ректора университета от  12.06.2020 №525)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437803-13D9-40E5-9CF1-DD7F8B1301DF}" type="parTrans" cxnId="{3C8728F5-0B2B-4E7D-9F1B-170FFCF5211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FE0A70-7A8E-4CAB-930C-BA9B3FC07E51}" type="sibTrans" cxnId="{3C8728F5-0B2B-4E7D-9F1B-170FFCF5211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1CBFFD-FA15-491F-B5A9-1D60164F6194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Положение об общежитиях учреждения образования «Гродненский государственный университет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имени Янки Купалы», (приказ ректора университета </a:t>
          </a:r>
          <a:b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19.08.2014 №786)</a:t>
          </a:r>
          <a:endParaRPr lang="ru-RU" sz="2000" dirty="0"/>
        </a:p>
      </dgm:t>
    </dgm:pt>
    <dgm:pt modelId="{F33456B5-0774-462A-B8AC-3F743B057B17}" type="parTrans" cxnId="{224A75AE-EEC3-4F31-A4FE-395F6FA8447C}">
      <dgm:prSet/>
      <dgm:spPr/>
      <dgm:t>
        <a:bodyPr/>
        <a:lstStyle/>
        <a:p>
          <a:endParaRPr lang="ru-RU"/>
        </a:p>
      </dgm:t>
    </dgm:pt>
    <dgm:pt modelId="{5F1E0E4C-A1BB-41BE-828A-6FD7A58655D2}" type="sibTrans" cxnId="{224A75AE-EEC3-4F31-A4FE-395F6FA8447C}">
      <dgm:prSet/>
      <dgm:spPr/>
      <dgm:t>
        <a:bodyPr/>
        <a:lstStyle/>
        <a:p>
          <a:endParaRPr lang="ru-RU"/>
        </a:p>
      </dgm:t>
    </dgm:pt>
    <dgm:pt modelId="{98CB046C-7781-45B6-9431-D68025B593C2}" type="pres">
      <dgm:prSet presAssocID="{E9012A46-E627-47E5-A205-D03A9804753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C5D15BB-3B1B-47C9-B486-8045CCEDD3D0}" type="pres">
      <dgm:prSet presAssocID="{E9012A46-E627-47E5-A205-D03A98047531}" presName="Name1" presStyleCnt="0"/>
      <dgm:spPr/>
    </dgm:pt>
    <dgm:pt modelId="{D40B8DC4-DBDC-4513-9D54-6AC90F5A2AD6}" type="pres">
      <dgm:prSet presAssocID="{E9012A46-E627-47E5-A205-D03A98047531}" presName="cycle" presStyleCnt="0"/>
      <dgm:spPr/>
    </dgm:pt>
    <dgm:pt modelId="{04045507-78E3-4AE4-82E7-57F8AD1BE6E5}" type="pres">
      <dgm:prSet presAssocID="{E9012A46-E627-47E5-A205-D03A98047531}" presName="srcNode" presStyleLbl="node1" presStyleIdx="0" presStyleCnt="4"/>
      <dgm:spPr/>
    </dgm:pt>
    <dgm:pt modelId="{DDBFD0E0-3EBB-4A1F-89CE-7298E795141A}" type="pres">
      <dgm:prSet presAssocID="{E9012A46-E627-47E5-A205-D03A98047531}" presName="conn" presStyleLbl="parChTrans1D2" presStyleIdx="0" presStyleCnt="1"/>
      <dgm:spPr/>
      <dgm:t>
        <a:bodyPr/>
        <a:lstStyle/>
        <a:p>
          <a:endParaRPr lang="ru-RU"/>
        </a:p>
      </dgm:t>
    </dgm:pt>
    <dgm:pt modelId="{819EDC33-A39B-48B1-AD2C-F146FAB9B421}" type="pres">
      <dgm:prSet presAssocID="{E9012A46-E627-47E5-A205-D03A98047531}" presName="extraNode" presStyleLbl="node1" presStyleIdx="0" presStyleCnt="4"/>
      <dgm:spPr/>
    </dgm:pt>
    <dgm:pt modelId="{D4D0D938-8D9D-4F33-95E9-4FE3BF571E38}" type="pres">
      <dgm:prSet presAssocID="{E9012A46-E627-47E5-A205-D03A98047531}" presName="dstNode" presStyleLbl="node1" presStyleIdx="0" presStyleCnt="4"/>
      <dgm:spPr/>
    </dgm:pt>
    <dgm:pt modelId="{E83B2016-0421-43CD-A6E1-8BC21F36942D}" type="pres">
      <dgm:prSet presAssocID="{D02516F4-4792-44D2-AC22-E780AB639F33}" presName="text_1" presStyleLbl="node1" presStyleIdx="0" presStyleCnt="4" custScaleY="77541" custLinFactNeighborX="693" custLinFactNeighborY="6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2939B1-F9AA-4E21-93C0-AD51518E75AF}" type="pres">
      <dgm:prSet presAssocID="{D02516F4-4792-44D2-AC22-E780AB639F33}" presName="accent_1" presStyleCnt="0"/>
      <dgm:spPr/>
    </dgm:pt>
    <dgm:pt modelId="{D36B4DF4-24F6-4F6E-B3CD-FD3C6A4DD0B1}" type="pres">
      <dgm:prSet presAssocID="{D02516F4-4792-44D2-AC22-E780AB639F33}" presName="accentRepeatNode" presStyleLbl="solidFgAcc1" presStyleIdx="0" presStyleCnt="4" custLinFactNeighborX="7060" custLinFactNeighborY="-2044"/>
      <dgm:spPr/>
    </dgm:pt>
    <dgm:pt modelId="{C688B4AB-C8D7-4477-8D99-1C93D142FB0B}" type="pres">
      <dgm:prSet presAssocID="{6E1C8EFC-9CD9-451F-BC5A-3F07C9152C20}" presName="text_2" presStyleLbl="node1" presStyleIdx="1" presStyleCnt="4" custScaleY="97549" custLinFactNeighborX="292" custLinFactNeighborY="-206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06D582-9CB5-479C-BF8B-79346F9BB5D4}" type="pres">
      <dgm:prSet presAssocID="{6E1C8EFC-9CD9-451F-BC5A-3F07C9152C20}" presName="accent_2" presStyleCnt="0"/>
      <dgm:spPr/>
    </dgm:pt>
    <dgm:pt modelId="{6A5EC13E-77C1-4C0B-8889-4053174185DC}" type="pres">
      <dgm:prSet presAssocID="{6E1C8EFC-9CD9-451F-BC5A-3F07C9152C20}" presName="accentRepeatNode" presStyleLbl="solidFgAcc1" presStyleIdx="1" presStyleCnt="4" custLinFactNeighborX="4523" custLinFactNeighborY="-11993"/>
      <dgm:spPr/>
    </dgm:pt>
    <dgm:pt modelId="{294A8FC7-D5CD-4EFA-9D1D-FF4B2F8B6BEB}" type="pres">
      <dgm:prSet presAssocID="{C11CBFFD-FA15-491F-B5A9-1D60164F6194}" presName="text_3" presStyleLbl="node1" presStyleIdx="2" presStyleCnt="4" custScaleX="101678" custScaleY="134732" custLinFactNeighborX="104" custLinFactNeighborY="-19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CB8895-287D-4581-B385-22E277D55C72}" type="pres">
      <dgm:prSet presAssocID="{C11CBFFD-FA15-491F-B5A9-1D60164F6194}" presName="accent_3" presStyleCnt="0"/>
      <dgm:spPr/>
    </dgm:pt>
    <dgm:pt modelId="{EC5206BC-A0B0-4E5E-B44A-AF954BCAD964}" type="pres">
      <dgm:prSet presAssocID="{C11CBFFD-FA15-491F-B5A9-1D60164F6194}" presName="accentRepeatNode" presStyleLbl="solidFgAcc1" presStyleIdx="2" presStyleCnt="4" custLinFactNeighborX="4523" custLinFactNeighborY="-21942"/>
      <dgm:spPr/>
    </dgm:pt>
    <dgm:pt modelId="{CD38FEDB-1EF5-497F-AB60-32E339A77CA9}" type="pres">
      <dgm:prSet presAssocID="{306C331F-93C3-4B08-8DFC-F5BE0D842E1A}" presName="text_4" presStyleLbl="node1" presStyleIdx="3" presStyleCnt="4" custScaleY="167574" custLinFactNeighborX="693" custLinFactNeighborY="5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3C9A1-741B-4A81-9E7E-326F6DFAA2BD}" type="pres">
      <dgm:prSet presAssocID="{306C331F-93C3-4B08-8DFC-F5BE0D842E1A}" presName="accent_4" presStyleCnt="0"/>
      <dgm:spPr/>
    </dgm:pt>
    <dgm:pt modelId="{111CB64A-FD69-43AF-B9B7-9C33CF67E1E4}" type="pres">
      <dgm:prSet presAssocID="{306C331F-93C3-4B08-8DFC-F5BE0D842E1A}" presName="accentRepeatNode" presStyleLbl="solidFgAcc1" presStyleIdx="3" presStyleCnt="4" custLinFactNeighborX="7060" custLinFactNeighborY="-18941"/>
      <dgm:spPr/>
    </dgm:pt>
  </dgm:ptLst>
  <dgm:cxnLst>
    <dgm:cxn modelId="{2086C323-E88D-4287-B5B7-342E2D7DAB10}" type="presOf" srcId="{E9012A46-E627-47E5-A205-D03A98047531}" destId="{98CB046C-7781-45B6-9431-D68025B593C2}" srcOrd="0" destOrd="0" presId="urn:microsoft.com/office/officeart/2008/layout/VerticalCurvedList"/>
    <dgm:cxn modelId="{464B6FE4-44DD-422A-9D3D-856672522D42}" srcId="{E9012A46-E627-47E5-A205-D03A98047531}" destId="{6E1C8EFC-9CD9-451F-BC5A-3F07C9152C20}" srcOrd="1" destOrd="0" parTransId="{597D5EDD-8D3A-41A9-B120-E82A505AD8EE}" sibTransId="{3DF04FBC-0F2E-4D97-BBA5-3D86F596B75B}"/>
    <dgm:cxn modelId="{F987392D-C570-4258-85C8-706B0FFAEEB1}" type="presOf" srcId="{C11CBFFD-FA15-491F-B5A9-1D60164F6194}" destId="{294A8FC7-D5CD-4EFA-9D1D-FF4B2F8B6BEB}" srcOrd="0" destOrd="0" presId="urn:microsoft.com/office/officeart/2008/layout/VerticalCurvedList"/>
    <dgm:cxn modelId="{9C6542E0-ED30-47C5-A4C6-F7B456B4385A}" type="presOf" srcId="{75194D43-BA19-4323-AEB3-C2B244EF1C81}" destId="{DDBFD0E0-3EBB-4A1F-89CE-7298E795141A}" srcOrd="0" destOrd="0" presId="urn:microsoft.com/office/officeart/2008/layout/VerticalCurvedList"/>
    <dgm:cxn modelId="{DBE88D7E-D0AA-4035-A6B3-E33F21CEB916}" type="presOf" srcId="{6E1C8EFC-9CD9-451F-BC5A-3F07C9152C20}" destId="{C688B4AB-C8D7-4477-8D99-1C93D142FB0B}" srcOrd="0" destOrd="0" presId="urn:microsoft.com/office/officeart/2008/layout/VerticalCurvedList"/>
    <dgm:cxn modelId="{49F65441-A9E1-466E-BF78-87854400F3FC}" type="presOf" srcId="{D02516F4-4792-44D2-AC22-E780AB639F33}" destId="{E83B2016-0421-43CD-A6E1-8BC21F36942D}" srcOrd="0" destOrd="0" presId="urn:microsoft.com/office/officeart/2008/layout/VerticalCurvedList"/>
    <dgm:cxn modelId="{224A75AE-EEC3-4F31-A4FE-395F6FA8447C}" srcId="{E9012A46-E627-47E5-A205-D03A98047531}" destId="{C11CBFFD-FA15-491F-B5A9-1D60164F6194}" srcOrd="2" destOrd="0" parTransId="{F33456B5-0774-462A-B8AC-3F743B057B17}" sibTransId="{5F1E0E4C-A1BB-41BE-828A-6FD7A58655D2}"/>
    <dgm:cxn modelId="{3C8728F5-0B2B-4E7D-9F1B-170FFCF5211C}" srcId="{E9012A46-E627-47E5-A205-D03A98047531}" destId="{306C331F-93C3-4B08-8DFC-F5BE0D842E1A}" srcOrd="3" destOrd="0" parTransId="{57437803-13D9-40E5-9CF1-DD7F8B1301DF}" sibTransId="{8AFE0A70-7A8E-4CAB-930C-BA9B3FC07E51}"/>
    <dgm:cxn modelId="{AB55858D-F697-4F6F-9468-FF816EC23CD8}" type="presOf" srcId="{306C331F-93C3-4B08-8DFC-F5BE0D842E1A}" destId="{CD38FEDB-1EF5-497F-AB60-32E339A77CA9}" srcOrd="0" destOrd="0" presId="urn:microsoft.com/office/officeart/2008/layout/VerticalCurvedList"/>
    <dgm:cxn modelId="{1646457A-726D-4487-A311-56B1DEADC755}" srcId="{E9012A46-E627-47E5-A205-D03A98047531}" destId="{D02516F4-4792-44D2-AC22-E780AB639F33}" srcOrd="0" destOrd="0" parTransId="{984D4385-7B0C-4998-B644-F7729838D5FD}" sibTransId="{75194D43-BA19-4323-AEB3-C2B244EF1C81}"/>
    <dgm:cxn modelId="{66186834-0A98-4FE3-98B9-003812F7B7DE}" type="presParOf" srcId="{98CB046C-7781-45B6-9431-D68025B593C2}" destId="{4C5D15BB-3B1B-47C9-B486-8045CCEDD3D0}" srcOrd="0" destOrd="0" presId="urn:microsoft.com/office/officeart/2008/layout/VerticalCurvedList"/>
    <dgm:cxn modelId="{9C0762EC-AB58-453A-8E53-4593488C07C0}" type="presParOf" srcId="{4C5D15BB-3B1B-47C9-B486-8045CCEDD3D0}" destId="{D40B8DC4-DBDC-4513-9D54-6AC90F5A2AD6}" srcOrd="0" destOrd="0" presId="urn:microsoft.com/office/officeart/2008/layout/VerticalCurvedList"/>
    <dgm:cxn modelId="{18884A92-017A-4AD4-A35D-A3CD25243270}" type="presParOf" srcId="{D40B8DC4-DBDC-4513-9D54-6AC90F5A2AD6}" destId="{04045507-78E3-4AE4-82E7-57F8AD1BE6E5}" srcOrd="0" destOrd="0" presId="urn:microsoft.com/office/officeart/2008/layout/VerticalCurvedList"/>
    <dgm:cxn modelId="{63B32DF6-84F9-426D-890E-D3D3AA296EB8}" type="presParOf" srcId="{D40B8DC4-DBDC-4513-9D54-6AC90F5A2AD6}" destId="{DDBFD0E0-3EBB-4A1F-89CE-7298E795141A}" srcOrd="1" destOrd="0" presId="urn:microsoft.com/office/officeart/2008/layout/VerticalCurvedList"/>
    <dgm:cxn modelId="{B75B5426-C677-48CE-BDF9-F317ACF85E5D}" type="presParOf" srcId="{D40B8DC4-DBDC-4513-9D54-6AC90F5A2AD6}" destId="{819EDC33-A39B-48B1-AD2C-F146FAB9B421}" srcOrd="2" destOrd="0" presId="urn:microsoft.com/office/officeart/2008/layout/VerticalCurvedList"/>
    <dgm:cxn modelId="{350F77A7-D333-43F0-8FBA-215753CEB1DC}" type="presParOf" srcId="{D40B8DC4-DBDC-4513-9D54-6AC90F5A2AD6}" destId="{D4D0D938-8D9D-4F33-95E9-4FE3BF571E38}" srcOrd="3" destOrd="0" presId="urn:microsoft.com/office/officeart/2008/layout/VerticalCurvedList"/>
    <dgm:cxn modelId="{71357F06-9E14-4189-9CBE-518326163A0F}" type="presParOf" srcId="{4C5D15BB-3B1B-47C9-B486-8045CCEDD3D0}" destId="{E83B2016-0421-43CD-A6E1-8BC21F36942D}" srcOrd="1" destOrd="0" presId="urn:microsoft.com/office/officeart/2008/layout/VerticalCurvedList"/>
    <dgm:cxn modelId="{9082A24E-3907-414C-94A9-489615BCD5C3}" type="presParOf" srcId="{4C5D15BB-3B1B-47C9-B486-8045CCEDD3D0}" destId="{192939B1-F9AA-4E21-93C0-AD51518E75AF}" srcOrd="2" destOrd="0" presId="urn:microsoft.com/office/officeart/2008/layout/VerticalCurvedList"/>
    <dgm:cxn modelId="{2CC9BAE2-2227-4817-8EAD-4254377604BB}" type="presParOf" srcId="{192939B1-F9AA-4E21-93C0-AD51518E75AF}" destId="{D36B4DF4-24F6-4F6E-B3CD-FD3C6A4DD0B1}" srcOrd="0" destOrd="0" presId="urn:microsoft.com/office/officeart/2008/layout/VerticalCurvedList"/>
    <dgm:cxn modelId="{53834AE3-A65E-4C7D-A3CD-F971B3348BA4}" type="presParOf" srcId="{4C5D15BB-3B1B-47C9-B486-8045CCEDD3D0}" destId="{C688B4AB-C8D7-4477-8D99-1C93D142FB0B}" srcOrd="3" destOrd="0" presId="urn:microsoft.com/office/officeart/2008/layout/VerticalCurvedList"/>
    <dgm:cxn modelId="{A26B423C-506D-4B16-9C12-E33BC428655D}" type="presParOf" srcId="{4C5D15BB-3B1B-47C9-B486-8045CCEDD3D0}" destId="{F206D582-9CB5-479C-BF8B-79346F9BB5D4}" srcOrd="4" destOrd="0" presId="urn:microsoft.com/office/officeart/2008/layout/VerticalCurvedList"/>
    <dgm:cxn modelId="{7A8B50A3-3C21-46ED-9936-B32E6CDAA314}" type="presParOf" srcId="{F206D582-9CB5-479C-BF8B-79346F9BB5D4}" destId="{6A5EC13E-77C1-4C0B-8889-4053174185DC}" srcOrd="0" destOrd="0" presId="urn:microsoft.com/office/officeart/2008/layout/VerticalCurvedList"/>
    <dgm:cxn modelId="{29C51E78-213F-40B3-8D8B-42CD1373490E}" type="presParOf" srcId="{4C5D15BB-3B1B-47C9-B486-8045CCEDD3D0}" destId="{294A8FC7-D5CD-4EFA-9D1D-FF4B2F8B6BEB}" srcOrd="5" destOrd="0" presId="urn:microsoft.com/office/officeart/2008/layout/VerticalCurvedList"/>
    <dgm:cxn modelId="{3A9DD710-BA50-4B85-BEAB-1443E7AF4924}" type="presParOf" srcId="{4C5D15BB-3B1B-47C9-B486-8045CCEDD3D0}" destId="{45CB8895-287D-4581-B385-22E277D55C72}" srcOrd="6" destOrd="0" presId="urn:microsoft.com/office/officeart/2008/layout/VerticalCurvedList"/>
    <dgm:cxn modelId="{F3FCAEEF-76D5-48B3-8E0B-3A64E1402F59}" type="presParOf" srcId="{45CB8895-287D-4581-B385-22E277D55C72}" destId="{EC5206BC-A0B0-4E5E-B44A-AF954BCAD964}" srcOrd="0" destOrd="0" presId="urn:microsoft.com/office/officeart/2008/layout/VerticalCurvedList"/>
    <dgm:cxn modelId="{DFF00764-1D1B-41F1-AEEF-1655C65EF4A5}" type="presParOf" srcId="{4C5D15BB-3B1B-47C9-B486-8045CCEDD3D0}" destId="{CD38FEDB-1EF5-497F-AB60-32E339A77CA9}" srcOrd="7" destOrd="0" presId="urn:microsoft.com/office/officeart/2008/layout/VerticalCurvedList"/>
    <dgm:cxn modelId="{95FF4091-E5C9-41C6-99E7-7E265287C771}" type="presParOf" srcId="{4C5D15BB-3B1B-47C9-B486-8045CCEDD3D0}" destId="{B783C9A1-741B-4A81-9E7E-326F6DFAA2BD}" srcOrd="8" destOrd="0" presId="urn:microsoft.com/office/officeart/2008/layout/VerticalCurvedList"/>
    <dgm:cxn modelId="{27508340-DE06-44D3-B1BC-C059B412B2F4}" type="presParOf" srcId="{B783C9A1-741B-4A81-9E7E-326F6DFAA2BD}" destId="{111CB64A-FD69-43AF-B9B7-9C33CF67E1E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2B3F1F-0D2D-4964-8B6F-AC596F83D599}" type="doc">
      <dgm:prSet loTypeId="urn:microsoft.com/office/officeart/2008/layout/PictureStrips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954138-2B48-4686-8EEE-1A710D3A0BF0}">
      <dgm:prSet custT="1"/>
      <dgm:spPr/>
      <dgm:t>
        <a:bodyPr/>
        <a:lstStyle/>
        <a:p>
          <a:pPr algn="just"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Студентам 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II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ступени дневной формы получения образования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1EF458-7B6C-471C-B7B0-2AADCD985F49}" type="parTrans" cxnId="{7C709E2B-BE9E-4F9C-99D1-1673AE1E718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CC5D29-1D55-4164-AAA6-9FFFEAAB2BC0}" type="sibTrans" cxnId="{7C709E2B-BE9E-4F9C-99D1-1673AE1E718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CD7A3B-A87E-4061-A74B-757B57080AD8}">
      <dgm:prSet custT="1"/>
      <dgm:spPr/>
      <dgm:t>
        <a:bodyPr/>
        <a:lstStyle/>
        <a:p>
          <a:pPr algn="just"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аспирантам и докторантам дневной формы получения образования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266BAE-A05C-485E-99FE-11A214EE5749}" type="parTrans" cxnId="{F778CDBB-4988-4B18-A1A7-C12D21B9750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B601FD-723B-4EA6-8BF2-39090F8AD0D7}" type="sibTrans" cxnId="{F778CDBB-4988-4B18-A1A7-C12D21B9750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0590FE-2C94-4A04-80A5-2A5921BBFF57}">
      <dgm:prSet custT="1"/>
      <dgm:spPr/>
      <dgm:t>
        <a:bodyPr/>
        <a:lstStyle/>
        <a:p>
          <a:pPr algn="just"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иногородним слушателям факультета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довузовской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подготовки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AF8EBC-5D79-4D03-948B-4C223E98C51D}" type="parTrans" cxnId="{DD9C2BDF-4604-4F2C-839E-90267A626A0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EDB193-EA16-4F41-85BA-EC619C90A4E7}" type="sibTrans" cxnId="{DD9C2BDF-4604-4F2C-839E-90267A626A0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378EDE-08A9-4A54-AFA8-E59D50D239D1}">
      <dgm:prSet custT="1"/>
      <dgm:spPr/>
      <dgm:t>
        <a:bodyPr/>
        <a:lstStyle/>
        <a:p>
          <a:pPr algn="just"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иностранным гражданам, получающим образование в университете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19975A-D2CA-4D0A-BDDD-06AD282D816B}" type="parTrans" cxnId="{40749B4B-E7B3-4EC5-AD6F-616F8FC69A0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56E6BC-B69B-46B1-8A5C-078B076DA2DD}" type="sibTrans" cxnId="{40749B4B-E7B3-4EC5-AD6F-616F8FC69A0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DAA3A5-662E-4495-93E7-B8BCCE9BE60E}">
      <dgm:prSet custT="1"/>
      <dgm:spPr/>
      <dgm:t>
        <a:bodyPr/>
        <a:lstStyle/>
        <a:p>
          <a:pPr marL="180975" indent="0" algn="just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иным категориям граждан в соответствии с решением жилищной комиссии 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BEFFBE-FA29-48A9-9CDB-D13A132E37DB}" type="parTrans" cxnId="{B56128C2-848D-4FEC-B057-F0C40BC37FBB}">
      <dgm:prSet/>
      <dgm:spPr/>
      <dgm:t>
        <a:bodyPr/>
        <a:lstStyle/>
        <a:p>
          <a:endParaRPr lang="ru-RU"/>
        </a:p>
      </dgm:t>
    </dgm:pt>
    <dgm:pt modelId="{B1FA7832-5514-48C7-BFD2-5DECCD7B75F3}" type="sibTrans" cxnId="{B56128C2-848D-4FEC-B057-F0C40BC37FBB}">
      <dgm:prSet/>
      <dgm:spPr/>
      <dgm:t>
        <a:bodyPr/>
        <a:lstStyle/>
        <a:p>
          <a:endParaRPr lang="ru-RU"/>
        </a:p>
      </dgm:t>
    </dgm:pt>
    <dgm:pt modelId="{F0D851C6-388A-4539-BD9A-D470A5F64C0E}" type="pres">
      <dgm:prSet presAssocID="{A92B3F1F-0D2D-4964-8B6F-AC596F83D59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699E2E-AE95-42A7-A395-D6EAAAE6FAA9}" type="pres">
      <dgm:prSet presAssocID="{BF954138-2B48-4686-8EEE-1A710D3A0BF0}" presName="composite" presStyleCnt="0"/>
      <dgm:spPr/>
    </dgm:pt>
    <dgm:pt modelId="{4C2975D5-699C-4D48-A59F-BEF44B7D0CAC}" type="pres">
      <dgm:prSet presAssocID="{BF954138-2B48-4686-8EEE-1A710D3A0BF0}" presName="rect1" presStyleLbl="trAlignAcc1" presStyleIdx="0" presStyleCnt="5" custLinFactNeighborX="3735" custLinFactNeighborY="3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75F3C-8ABA-4AEC-AF29-DEDAADABF75F}" type="pres">
      <dgm:prSet presAssocID="{BF954138-2B48-4686-8EEE-1A710D3A0BF0}" presName="rect2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24051F8D-9970-4B86-9B0C-40123DC92D84}" type="pres">
      <dgm:prSet presAssocID="{6DCC5D29-1D55-4164-AAA6-9FFFEAAB2BC0}" presName="sibTrans" presStyleCnt="0"/>
      <dgm:spPr/>
    </dgm:pt>
    <dgm:pt modelId="{31ECC9E2-1827-475C-B42A-731ADEA3A26E}" type="pres">
      <dgm:prSet presAssocID="{9CCD7A3B-A87E-4061-A74B-757B57080AD8}" presName="composite" presStyleCnt="0"/>
      <dgm:spPr/>
    </dgm:pt>
    <dgm:pt modelId="{23C1D110-A055-4BC2-9971-19D8CA5ABE4A}" type="pres">
      <dgm:prSet presAssocID="{9CCD7A3B-A87E-4061-A74B-757B57080AD8}" presName="rect1" presStyleLbl="trAlignAcc1" presStyleIdx="1" presStyleCnt="5" custLinFactNeighborX="3735" custLinFactNeighborY="1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5A4B0-2D6E-4F5A-9C84-6CDE640C2946}" type="pres">
      <dgm:prSet presAssocID="{9CCD7A3B-A87E-4061-A74B-757B57080AD8}" presName="rect2" presStyleLbl="fgImgPlace1" presStyleIdx="1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C2655705-39BE-403B-943E-A4C651E050A2}" type="pres">
      <dgm:prSet presAssocID="{ADB601FD-723B-4EA6-8BF2-39090F8AD0D7}" presName="sibTrans" presStyleCnt="0"/>
      <dgm:spPr/>
    </dgm:pt>
    <dgm:pt modelId="{61BB801D-5C45-4044-B73D-4B93B49163B1}" type="pres">
      <dgm:prSet presAssocID="{4A0590FE-2C94-4A04-80A5-2A5921BBFF57}" presName="composite" presStyleCnt="0"/>
      <dgm:spPr/>
    </dgm:pt>
    <dgm:pt modelId="{A1ED7B42-BD94-4D77-B62B-F2541A0D4CB6}" type="pres">
      <dgm:prSet presAssocID="{4A0590FE-2C94-4A04-80A5-2A5921BBFF57}" presName="rect1" presStyleLbl="trAlignAcc1" presStyleIdx="2" presStyleCnt="5" custLinFactNeighborX="3735" custLinFactNeighborY="-6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01D82F-9E36-4140-A876-48959D87FEEC}" type="pres">
      <dgm:prSet presAssocID="{4A0590FE-2C94-4A04-80A5-2A5921BBFF57}" presName="rect2" presStyleLbl="fgImgPlace1" presStyleIdx="2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BD14B5B8-9268-4E67-92DD-7532A9142EB2}" type="pres">
      <dgm:prSet presAssocID="{55EDB193-EA16-4F41-85BA-EC619C90A4E7}" presName="sibTrans" presStyleCnt="0"/>
      <dgm:spPr/>
    </dgm:pt>
    <dgm:pt modelId="{89E59F4A-9016-4A9E-B37E-AF6171AFE722}" type="pres">
      <dgm:prSet presAssocID="{B8378EDE-08A9-4A54-AFA8-E59D50D239D1}" presName="composite" presStyleCnt="0"/>
      <dgm:spPr/>
    </dgm:pt>
    <dgm:pt modelId="{BD9F4C7C-7CDE-478D-81AC-157A448191EE}" type="pres">
      <dgm:prSet presAssocID="{B8378EDE-08A9-4A54-AFA8-E59D50D239D1}" presName="rect1" presStyleLbl="trAlignAcc1" presStyleIdx="3" presStyleCnt="5" custScaleY="131493" custLinFactNeighborX="3735" custLinFactNeighborY="-2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3D255-586A-4DE1-9ED2-FC40E74EBE38}" type="pres">
      <dgm:prSet presAssocID="{B8378EDE-08A9-4A54-AFA8-E59D50D239D1}" presName="rect2" presStyleLbl="fgImgPlace1" presStyleIdx="3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ED21DAEC-2731-4B3D-B60C-6276509E5636}" type="pres">
      <dgm:prSet presAssocID="{D156E6BC-B69B-46B1-8A5C-078B076DA2DD}" presName="sibTrans" presStyleCnt="0"/>
      <dgm:spPr/>
    </dgm:pt>
    <dgm:pt modelId="{84E46459-FB4B-4A98-B4FF-23EB3407C5CB}" type="pres">
      <dgm:prSet presAssocID="{ADDAA3A5-662E-4495-93E7-B8BCCE9BE60E}" presName="composite" presStyleCnt="0"/>
      <dgm:spPr/>
    </dgm:pt>
    <dgm:pt modelId="{CC252159-7739-4332-8C75-7232AEBC2E0C}" type="pres">
      <dgm:prSet presAssocID="{ADDAA3A5-662E-4495-93E7-B8BCCE9BE60E}" presName="rect1" presStyleLbl="trAlignAcc1" presStyleIdx="4" presStyleCnt="5" custScaleX="114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CE2162-273D-40D7-B384-D07A4D278CB7}" type="pres">
      <dgm:prSet presAssocID="{ADDAA3A5-662E-4495-93E7-B8BCCE9BE60E}" presName="rect2" presStyleLbl="fgImgPlace1" presStyleIdx="4" presStyleCnt="5" custScaleX="124730" custScaleY="11348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56128C2-848D-4FEC-B057-F0C40BC37FBB}" srcId="{A92B3F1F-0D2D-4964-8B6F-AC596F83D599}" destId="{ADDAA3A5-662E-4495-93E7-B8BCCE9BE60E}" srcOrd="4" destOrd="0" parTransId="{07BEFFBE-FA29-48A9-9CDB-D13A132E37DB}" sibTransId="{B1FA7832-5514-48C7-BFD2-5DECCD7B75F3}"/>
    <dgm:cxn modelId="{7C709E2B-BE9E-4F9C-99D1-1673AE1E7182}" srcId="{A92B3F1F-0D2D-4964-8B6F-AC596F83D599}" destId="{BF954138-2B48-4686-8EEE-1A710D3A0BF0}" srcOrd="0" destOrd="0" parTransId="{A01EF458-7B6C-471C-B7B0-2AADCD985F49}" sibTransId="{6DCC5D29-1D55-4164-AAA6-9FFFEAAB2BC0}"/>
    <dgm:cxn modelId="{F778CDBB-4988-4B18-A1A7-C12D21B97509}" srcId="{A92B3F1F-0D2D-4964-8B6F-AC596F83D599}" destId="{9CCD7A3B-A87E-4061-A74B-757B57080AD8}" srcOrd="1" destOrd="0" parTransId="{D0266BAE-A05C-485E-99FE-11A214EE5749}" sibTransId="{ADB601FD-723B-4EA6-8BF2-39090F8AD0D7}"/>
    <dgm:cxn modelId="{5267075E-07FF-4817-A178-D51F0FC75EA2}" type="presOf" srcId="{ADDAA3A5-662E-4495-93E7-B8BCCE9BE60E}" destId="{CC252159-7739-4332-8C75-7232AEBC2E0C}" srcOrd="0" destOrd="0" presId="urn:microsoft.com/office/officeart/2008/layout/PictureStrips"/>
    <dgm:cxn modelId="{EB8731F4-F2EE-41E6-A2E6-C1414B6C10A5}" type="presOf" srcId="{B8378EDE-08A9-4A54-AFA8-E59D50D239D1}" destId="{BD9F4C7C-7CDE-478D-81AC-157A448191EE}" srcOrd="0" destOrd="0" presId="urn:microsoft.com/office/officeart/2008/layout/PictureStrips"/>
    <dgm:cxn modelId="{40749B4B-E7B3-4EC5-AD6F-616F8FC69A06}" srcId="{A92B3F1F-0D2D-4964-8B6F-AC596F83D599}" destId="{B8378EDE-08A9-4A54-AFA8-E59D50D239D1}" srcOrd="3" destOrd="0" parTransId="{5A19975A-D2CA-4D0A-BDDD-06AD282D816B}" sibTransId="{D156E6BC-B69B-46B1-8A5C-078B076DA2DD}"/>
    <dgm:cxn modelId="{8E7AD1E3-ABBA-4796-A030-56E9CBF2D42A}" type="presOf" srcId="{A92B3F1F-0D2D-4964-8B6F-AC596F83D599}" destId="{F0D851C6-388A-4539-BD9A-D470A5F64C0E}" srcOrd="0" destOrd="0" presId="urn:microsoft.com/office/officeart/2008/layout/PictureStrips"/>
    <dgm:cxn modelId="{DD9C2BDF-4604-4F2C-839E-90267A626A0C}" srcId="{A92B3F1F-0D2D-4964-8B6F-AC596F83D599}" destId="{4A0590FE-2C94-4A04-80A5-2A5921BBFF57}" srcOrd="2" destOrd="0" parTransId="{47AF8EBC-5D79-4D03-948B-4C223E98C51D}" sibTransId="{55EDB193-EA16-4F41-85BA-EC619C90A4E7}"/>
    <dgm:cxn modelId="{D8F5E9FA-4E2A-4AC9-8ACA-D45BC98B8A3F}" type="presOf" srcId="{9CCD7A3B-A87E-4061-A74B-757B57080AD8}" destId="{23C1D110-A055-4BC2-9971-19D8CA5ABE4A}" srcOrd="0" destOrd="0" presId="urn:microsoft.com/office/officeart/2008/layout/PictureStrips"/>
    <dgm:cxn modelId="{1F46DF0A-5C3D-4055-8EF8-C1D4FD3120C1}" type="presOf" srcId="{4A0590FE-2C94-4A04-80A5-2A5921BBFF57}" destId="{A1ED7B42-BD94-4D77-B62B-F2541A0D4CB6}" srcOrd="0" destOrd="0" presId="urn:microsoft.com/office/officeart/2008/layout/PictureStrips"/>
    <dgm:cxn modelId="{7FC68408-1444-4040-A1DE-72577761A15B}" type="presOf" srcId="{BF954138-2B48-4686-8EEE-1A710D3A0BF0}" destId="{4C2975D5-699C-4D48-A59F-BEF44B7D0CAC}" srcOrd="0" destOrd="0" presId="urn:microsoft.com/office/officeart/2008/layout/PictureStrips"/>
    <dgm:cxn modelId="{67FD764D-4D70-499B-9A33-E0A0D6C6BABA}" type="presParOf" srcId="{F0D851C6-388A-4539-BD9A-D470A5F64C0E}" destId="{AB699E2E-AE95-42A7-A395-D6EAAAE6FAA9}" srcOrd="0" destOrd="0" presId="urn:microsoft.com/office/officeart/2008/layout/PictureStrips"/>
    <dgm:cxn modelId="{5893E4D0-ED68-41D0-9AC7-EA62FBA7BA7A}" type="presParOf" srcId="{AB699E2E-AE95-42A7-A395-D6EAAAE6FAA9}" destId="{4C2975D5-699C-4D48-A59F-BEF44B7D0CAC}" srcOrd="0" destOrd="0" presId="urn:microsoft.com/office/officeart/2008/layout/PictureStrips"/>
    <dgm:cxn modelId="{174A5BDC-2F23-4C98-B053-7B2F8DE95D4B}" type="presParOf" srcId="{AB699E2E-AE95-42A7-A395-D6EAAAE6FAA9}" destId="{D2375F3C-8ABA-4AEC-AF29-DEDAADABF75F}" srcOrd="1" destOrd="0" presId="urn:microsoft.com/office/officeart/2008/layout/PictureStrips"/>
    <dgm:cxn modelId="{31536DE1-C595-418C-A82C-67F4DB0A6A48}" type="presParOf" srcId="{F0D851C6-388A-4539-BD9A-D470A5F64C0E}" destId="{24051F8D-9970-4B86-9B0C-40123DC92D84}" srcOrd="1" destOrd="0" presId="urn:microsoft.com/office/officeart/2008/layout/PictureStrips"/>
    <dgm:cxn modelId="{B240ABE8-1D65-4935-B618-E0C8351BE576}" type="presParOf" srcId="{F0D851C6-388A-4539-BD9A-D470A5F64C0E}" destId="{31ECC9E2-1827-475C-B42A-731ADEA3A26E}" srcOrd="2" destOrd="0" presId="urn:microsoft.com/office/officeart/2008/layout/PictureStrips"/>
    <dgm:cxn modelId="{844AFAAA-3079-434C-9234-6B9D9EF3D4AA}" type="presParOf" srcId="{31ECC9E2-1827-475C-B42A-731ADEA3A26E}" destId="{23C1D110-A055-4BC2-9971-19D8CA5ABE4A}" srcOrd="0" destOrd="0" presId="urn:microsoft.com/office/officeart/2008/layout/PictureStrips"/>
    <dgm:cxn modelId="{D66ED551-FE65-4963-AEED-D9AC385ECDB7}" type="presParOf" srcId="{31ECC9E2-1827-475C-B42A-731ADEA3A26E}" destId="{9925A4B0-2D6E-4F5A-9C84-6CDE640C2946}" srcOrd="1" destOrd="0" presId="urn:microsoft.com/office/officeart/2008/layout/PictureStrips"/>
    <dgm:cxn modelId="{B375F357-B408-42D8-B4D7-80F8C12B5A37}" type="presParOf" srcId="{F0D851C6-388A-4539-BD9A-D470A5F64C0E}" destId="{C2655705-39BE-403B-943E-A4C651E050A2}" srcOrd="3" destOrd="0" presId="urn:microsoft.com/office/officeart/2008/layout/PictureStrips"/>
    <dgm:cxn modelId="{D4E54147-7DDF-433D-9857-A1561531266D}" type="presParOf" srcId="{F0D851C6-388A-4539-BD9A-D470A5F64C0E}" destId="{61BB801D-5C45-4044-B73D-4B93B49163B1}" srcOrd="4" destOrd="0" presId="urn:microsoft.com/office/officeart/2008/layout/PictureStrips"/>
    <dgm:cxn modelId="{B070083C-C5A3-4DBE-8BC8-66AE1475CC80}" type="presParOf" srcId="{61BB801D-5C45-4044-B73D-4B93B49163B1}" destId="{A1ED7B42-BD94-4D77-B62B-F2541A0D4CB6}" srcOrd="0" destOrd="0" presId="urn:microsoft.com/office/officeart/2008/layout/PictureStrips"/>
    <dgm:cxn modelId="{EEB62493-71A3-4734-9E15-A12A6F40C8A7}" type="presParOf" srcId="{61BB801D-5C45-4044-B73D-4B93B49163B1}" destId="{D901D82F-9E36-4140-A876-48959D87FEEC}" srcOrd="1" destOrd="0" presId="urn:microsoft.com/office/officeart/2008/layout/PictureStrips"/>
    <dgm:cxn modelId="{8332512E-2D58-4CF0-A021-21B741615021}" type="presParOf" srcId="{F0D851C6-388A-4539-BD9A-D470A5F64C0E}" destId="{BD14B5B8-9268-4E67-92DD-7532A9142EB2}" srcOrd="5" destOrd="0" presId="urn:microsoft.com/office/officeart/2008/layout/PictureStrips"/>
    <dgm:cxn modelId="{E011234E-47B4-475E-9A18-27593B613D4B}" type="presParOf" srcId="{F0D851C6-388A-4539-BD9A-D470A5F64C0E}" destId="{89E59F4A-9016-4A9E-B37E-AF6171AFE722}" srcOrd="6" destOrd="0" presId="urn:microsoft.com/office/officeart/2008/layout/PictureStrips"/>
    <dgm:cxn modelId="{8F8AEE95-D419-4939-A90A-D7BF32EE7BA5}" type="presParOf" srcId="{89E59F4A-9016-4A9E-B37E-AF6171AFE722}" destId="{BD9F4C7C-7CDE-478D-81AC-157A448191EE}" srcOrd="0" destOrd="0" presId="urn:microsoft.com/office/officeart/2008/layout/PictureStrips"/>
    <dgm:cxn modelId="{0DBF656A-DFCB-4330-875E-CE8640EEB243}" type="presParOf" srcId="{89E59F4A-9016-4A9E-B37E-AF6171AFE722}" destId="{2853D255-586A-4DE1-9ED2-FC40E74EBE38}" srcOrd="1" destOrd="0" presId="urn:microsoft.com/office/officeart/2008/layout/PictureStrips"/>
    <dgm:cxn modelId="{9CE90C45-209E-4C12-8B0C-9AD4F8484EAD}" type="presParOf" srcId="{F0D851C6-388A-4539-BD9A-D470A5F64C0E}" destId="{ED21DAEC-2731-4B3D-B60C-6276509E5636}" srcOrd="7" destOrd="0" presId="urn:microsoft.com/office/officeart/2008/layout/PictureStrips"/>
    <dgm:cxn modelId="{EADF4560-696A-4E30-B209-90A6275A663F}" type="presParOf" srcId="{F0D851C6-388A-4539-BD9A-D470A5F64C0E}" destId="{84E46459-FB4B-4A98-B4FF-23EB3407C5CB}" srcOrd="8" destOrd="0" presId="urn:microsoft.com/office/officeart/2008/layout/PictureStrips"/>
    <dgm:cxn modelId="{A832C44D-928E-42FB-B73B-29540950B21A}" type="presParOf" srcId="{84E46459-FB4B-4A98-B4FF-23EB3407C5CB}" destId="{CC252159-7739-4332-8C75-7232AEBC2E0C}" srcOrd="0" destOrd="0" presId="urn:microsoft.com/office/officeart/2008/layout/PictureStrips"/>
    <dgm:cxn modelId="{14719707-71F2-4ECE-A0E7-7C36125B5A73}" type="presParOf" srcId="{84E46459-FB4B-4A98-B4FF-23EB3407C5CB}" destId="{B2CE2162-273D-40D7-B384-D07A4D278CB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25308C-9E56-433A-9617-DD8D047AB37A}" type="doc">
      <dgm:prSet loTypeId="urn:microsoft.com/office/officeart/2005/8/layout/vList3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503AC392-28E7-4B9B-94DC-D931C600E66C}">
      <dgm:prSet custT="1"/>
      <dgm:spPr/>
      <dgm:t>
        <a:bodyPr/>
        <a:lstStyle/>
        <a:p>
          <a:pPr algn="just"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формируется на паритетных началах из представителей администрации университета (деканы факультетов и др.), центра интернационализации образования, юридического отдела, СППС, секретаря ПО/РК ОО «БРСМ», председателей профсоюзного комитета студентов, Координационного студенческого совета университета, студенческих советов общежитий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432F24-EB7B-43C6-B61D-96460EA4AD7C}" type="parTrans" cxnId="{F31F76BD-79B2-46DC-80D3-96AF0810A733}">
      <dgm:prSet/>
      <dgm:spPr/>
      <dgm:t>
        <a:bodyPr/>
        <a:lstStyle/>
        <a:p>
          <a:pPr algn="just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C7CDDE-684A-45B0-A305-C5A7CEB2260F}" type="sibTrans" cxnId="{F31F76BD-79B2-46DC-80D3-96AF0810A733}">
      <dgm:prSet/>
      <dgm:spPr/>
      <dgm:t>
        <a:bodyPr/>
        <a:lstStyle/>
        <a:p>
          <a:pPr algn="just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9EA3E1-3D87-4AEA-82CF-2F50AA39CAF2}">
      <dgm:prSet custT="1"/>
      <dgm:spPr/>
      <dgm:t>
        <a:bodyPr/>
        <a:lstStyle/>
        <a:p>
          <a:pPr algn="just"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рассматривает вопросы постановки на учёт обучающихся, желающих получить койко-место в общежитии университета, и снятии с учёта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015714-D3B7-4AAA-A588-12E53688A2FC}" type="parTrans" cxnId="{EBCBA373-BD98-439E-999F-ED0B5DFF4EA1}">
      <dgm:prSet/>
      <dgm:spPr/>
      <dgm:t>
        <a:bodyPr/>
        <a:lstStyle/>
        <a:p>
          <a:pPr algn="just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24A98A-8329-443F-980C-3D55631314C5}" type="sibTrans" cxnId="{EBCBA373-BD98-439E-999F-ED0B5DFF4EA1}">
      <dgm:prSet/>
      <dgm:spPr/>
      <dgm:t>
        <a:bodyPr/>
        <a:lstStyle/>
        <a:p>
          <a:pPr algn="just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414456-A2B7-41D9-A8BA-F773EE76DEE2}">
      <dgm:prSet custT="1"/>
      <dgm:spPr/>
      <dgm:t>
        <a:bodyPr/>
        <a:lstStyle/>
        <a:p>
          <a:pPr algn="just"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принимает решения о предоставлении обучающимся жилых помещений в общежитиях университета 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2B3433-C552-4DD5-8AE3-595939ED5828}" type="parTrans" cxnId="{74F77089-30EB-4BFF-9110-F56216199ECB}">
      <dgm:prSet/>
      <dgm:spPr/>
      <dgm:t>
        <a:bodyPr/>
        <a:lstStyle/>
        <a:p>
          <a:pPr algn="just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32F151-9F54-492C-A644-D3A16C2E1E08}" type="sibTrans" cxnId="{74F77089-30EB-4BFF-9110-F56216199ECB}">
      <dgm:prSet/>
      <dgm:spPr/>
      <dgm:t>
        <a:bodyPr/>
        <a:lstStyle/>
        <a:p>
          <a:pPr algn="just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77EB0-F55B-4ADC-B9A6-EF9891C8EF12}">
      <dgm:prSet custT="1"/>
      <dgm:spPr/>
      <dgm:t>
        <a:bodyPr/>
        <a:lstStyle/>
        <a:p>
          <a:pPr algn="just"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рассматривает предложения, заявления обучающихся по вопросам проживания в общежитиях университета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30FF80-2AA6-45DB-B080-655976193116}" type="parTrans" cxnId="{6C387C24-455D-4D43-B1F7-F4815BD895D2}">
      <dgm:prSet/>
      <dgm:spPr/>
      <dgm:t>
        <a:bodyPr/>
        <a:lstStyle/>
        <a:p>
          <a:endParaRPr lang="ru-RU"/>
        </a:p>
      </dgm:t>
    </dgm:pt>
    <dgm:pt modelId="{BDDB4D97-AE7D-4467-9D3B-5044E6467A54}" type="sibTrans" cxnId="{6C387C24-455D-4D43-B1F7-F4815BD895D2}">
      <dgm:prSet/>
      <dgm:spPr/>
      <dgm:t>
        <a:bodyPr/>
        <a:lstStyle/>
        <a:p>
          <a:endParaRPr lang="ru-RU"/>
        </a:p>
      </dgm:t>
    </dgm:pt>
    <dgm:pt modelId="{697A4D1A-3225-408C-AEA1-ECD67CD667FB}">
      <dgm:prSet custT="1"/>
      <dgm:spPr/>
      <dgm:t>
        <a:bodyPr/>
        <a:lstStyle/>
        <a:p>
          <a:pPr algn="just"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рассматривает в пределах своей компетенции иные вопросы в области жилищных правоотношений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813943-AF91-4994-A926-99103EDBFEED}" type="parTrans" cxnId="{B8BD4652-4B72-4EBA-8E3F-CF0511407CD1}">
      <dgm:prSet/>
      <dgm:spPr/>
      <dgm:t>
        <a:bodyPr/>
        <a:lstStyle/>
        <a:p>
          <a:endParaRPr lang="ru-RU"/>
        </a:p>
      </dgm:t>
    </dgm:pt>
    <dgm:pt modelId="{850AF7FE-34AC-48F8-8841-61002BB5E56B}" type="sibTrans" cxnId="{B8BD4652-4B72-4EBA-8E3F-CF0511407CD1}">
      <dgm:prSet/>
      <dgm:spPr/>
      <dgm:t>
        <a:bodyPr/>
        <a:lstStyle/>
        <a:p>
          <a:endParaRPr lang="ru-RU"/>
        </a:p>
      </dgm:t>
    </dgm:pt>
    <dgm:pt modelId="{C503998E-68C2-49E4-B4EF-B0E5CEE86AC5}" type="pres">
      <dgm:prSet presAssocID="{C625308C-9E56-433A-9617-DD8D047AB37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07A20E-5EB0-4D97-8E8B-447DBCF1D0CE}" type="pres">
      <dgm:prSet presAssocID="{503AC392-28E7-4B9B-94DC-D931C600E66C}" presName="composite" presStyleCnt="0"/>
      <dgm:spPr/>
    </dgm:pt>
    <dgm:pt modelId="{850F01DF-F084-451F-8EDB-D2DFC1829301}" type="pres">
      <dgm:prSet presAssocID="{503AC392-28E7-4B9B-94DC-D931C600E66C}" presName="imgShp" presStyleLbl="fgImgPlace1" presStyleIdx="0" presStyleCnt="5" custLinFactX="-25190" custLinFactNeighborX="-100000" custLinFactNeighborY="91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B25FFD2-6D86-4A8E-A7FF-6C6CA115782F}" type="pres">
      <dgm:prSet presAssocID="{503AC392-28E7-4B9B-94DC-D931C600E66C}" presName="txShp" presStyleLbl="node1" presStyleIdx="0" presStyleCnt="5" custScaleX="144660" custScaleY="245554" custLinFactNeighborX="3341" custLinFactNeighborY="-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A2CA9-9AD7-465E-BCB9-936282E52E4D}" type="pres">
      <dgm:prSet presAssocID="{8EC7CDDE-684A-45B0-A305-C5A7CEB2260F}" presName="spacing" presStyleCnt="0"/>
      <dgm:spPr/>
    </dgm:pt>
    <dgm:pt modelId="{8E33C496-FC91-4B06-AE67-47E9EBD90755}" type="pres">
      <dgm:prSet presAssocID="{489EA3E1-3D87-4AEA-82CF-2F50AA39CAF2}" presName="composite" presStyleCnt="0"/>
      <dgm:spPr/>
    </dgm:pt>
    <dgm:pt modelId="{1F88E3F1-07DC-4956-8999-8098A3A7F8F0}" type="pres">
      <dgm:prSet presAssocID="{489EA3E1-3D87-4AEA-82CF-2F50AA39CAF2}" presName="imgShp" presStyleLbl="fgImgPlace1" presStyleIdx="1" presStyleCnt="5" custLinFactX="-14630" custLinFactNeighborX="-100000" custLinFactNeighborY="-2041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B1303EC-7C50-4A7E-9F96-2751E250D066}" type="pres">
      <dgm:prSet presAssocID="{489EA3E1-3D87-4AEA-82CF-2F50AA39CAF2}" presName="txShp" presStyleLbl="node1" presStyleIdx="1" presStyleCnt="5" custScaleX="140011" custScaleY="138669" custLinFactNeighborX="5103" custLinFactNeighborY="-116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A16E70-9472-4C53-BE24-965313B97E76}" type="pres">
      <dgm:prSet presAssocID="{7024A98A-8329-443F-980C-3D55631314C5}" presName="spacing" presStyleCnt="0"/>
      <dgm:spPr/>
    </dgm:pt>
    <dgm:pt modelId="{5B809115-9FD9-45FE-9861-8E94B42CACBE}" type="pres">
      <dgm:prSet presAssocID="{70414456-A2B7-41D9-A8BA-F773EE76DEE2}" presName="composite" presStyleCnt="0"/>
      <dgm:spPr/>
    </dgm:pt>
    <dgm:pt modelId="{99462AD9-E8F6-45CF-A608-48EDD1981168}" type="pres">
      <dgm:prSet presAssocID="{70414456-A2B7-41D9-A8BA-F773EE76DEE2}" presName="imgShp" presStyleLbl="fgImgPlace1" presStyleIdx="2" presStyleCnt="5" custLinFactX="-14630" custLinFactNeighborX="-100000" custLinFactNeighborY="-2176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9981587-AABD-4A1C-B761-8CC6641E4CB9}" type="pres">
      <dgm:prSet presAssocID="{70414456-A2B7-41D9-A8BA-F773EE76DEE2}" presName="txShp" presStyleLbl="node1" presStyleIdx="2" presStyleCnt="5" custScaleX="137292" custLinFactNeighborX="6315" custLinFactNeighborY="-19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660CE2-8E7F-4E40-90C4-10009018003E}" type="pres">
      <dgm:prSet presAssocID="{B732F151-9F54-492C-A644-D3A16C2E1E08}" presName="spacing" presStyleCnt="0"/>
      <dgm:spPr/>
    </dgm:pt>
    <dgm:pt modelId="{EA647CFE-C25C-49AC-B213-4226BFFAEF92}" type="pres">
      <dgm:prSet presAssocID="{C3377EB0-F55B-4ADC-B9A6-EF9891C8EF12}" presName="composite" presStyleCnt="0"/>
      <dgm:spPr/>
    </dgm:pt>
    <dgm:pt modelId="{DFB2AB26-070F-4FA3-A07D-EE14011F3EB0}" type="pres">
      <dgm:prSet presAssocID="{C3377EB0-F55B-4ADC-B9A6-EF9891C8EF12}" presName="imgShp" presStyleLbl="fgImgPlace1" presStyleIdx="3" presStyleCnt="5" custLinFactX="-17540" custLinFactNeighborX="-100000" custLinFactNeighborY="-4169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E3A286F-A792-4E0B-8B54-BA9206A885FA}" type="pres">
      <dgm:prSet presAssocID="{C3377EB0-F55B-4ADC-B9A6-EF9891C8EF12}" presName="txShp" presStyleLbl="node1" presStyleIdx="3" presStyleCnt="5" custScaleX="137292" custLinFactNeighborX="6315" custLinFactNeighborY="-32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58480-7743-4EA4-B7BA-39384ADE5951}" type="pres">
      <dgm:prSet presAssocID="{BDDB4D97-AE7D-4467-9D3B-5044E6467A54}" presName="spacing" presStyleCnt="0"/>
      <dgm:spPr/>
    </dgm:pt>
    <dgm:pt modelId="{F6210370-5DC0-4848-BE0E-375D499B103C}" type="pres">
      <dgm:prSet presAssocID="{697A4D1A-3225-408C-AEA1-ECD67CD667FB}" presName="composite" presStyleCnt="0"/>
      <dgm:spPr/>
    </dgm:pt>
    <dgm:pt modelId="{3823AC59-D8B5-47B0-8930-EDAA1DB5D602}" type="pres">
      <dgm:prSet presAssocID="{697A4D1A-3225-408C-AEA1-ECD67CD667FB}" presName="imgShp" presStyleLbl="fgImgPlace1" presStyleIdx="4" presStyleCnt="5" custLinFactX="-13106" custLinFactNeighborX="-100000" custLinFactNeighborY="-5665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CE31D3C-8A16-4C84-A3B9-BE20A77795ED}" type="pres">
      <dgm:prSet presAssocID="{697A4D1A-3225-408C-AEA1-ECD67CD667FB}" presName="txShp" presStyleLbl="node1" presStyleIdx="4" presStyleCnt="5" custScaleX="137292" custLinFactNeighborX="8887" custLinFactNeighborY="-50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BD4652-4B72-4EBA-8E3F-CF0511407CD1}" srcId="{C625308C-9E56-433A-9617-DD8D047AB37A}" destId="{697A4D1A-3225-408C-AEA1-ECD67CD667FB}" srcOrd="4" destOrd="0" parTransId="{8C813943-AF91-4994-A926-99103EDBFEED}" sibTransId="{850AF7FE-34AC-48F8-8841-61002BB5E56B}"/>
    <dgm:cxn modelId="{AF2C6534-539E-480A-A003-2852E8FE79D1}" type="presOf" srcId="{489EA3E1-3D87-4AEA-82CF-2F50AA39CAF2}" destId="{2B1303EC-7C50-4A7E-9F96-2751E250D066}" srcOrd="0" destOrd="0" presId="urn:microsoft.com/office/officeart/2005/8/layout/vList3"/>
    <dgm:cxn modelId="{6C387C24-455D-4D43-B1F7-F4815BD895D2}" srcId="{C625308C-9E56-433A-9617-DD8D047AB37A}" destId="{C3377EB0-F55B-4ADC-B9A6-EF9891C8EF12}" srcOrd="3" destOrd="0" parTransId="{A630FF80-2AA6-45DB-B080-655976193116}" sibTransId="{BDDB4D97-AE7D-4467-9D3B-5044E6467A54}"/>
    <dgm:cxn modelId="{46E9439F-BC1C-4383-9009-AE884AC5B711}" type="presOf" srcId="{70414456-A2B7-41D9-A8BA-F773EE76DEE2}" destId="{F9981587-AABD-4A1C-B761-8CC6641E4CB9}" srcOrd="0" destOrd="0" presId="urn:microsoft.com/office/officeart/2005/8/layout/vList3"/>
    <dgm:cxn modelId="{204F5B03-F9D2-40BC-B328-69FB2BF8E023}" type="presOf" srcId="{503AC392-28E7-4B9B-94DC-D931C600E66C}" destId="{3B25FFD2-6D86-4A8E-A7FF-6C6CA115782F}" srcOrd="0" destOrd="0" presId="urn:microsoft.com/office/officeart/2005/8/layout/vList3"/>
    <dgm:cxn modelId="{EBCBA373-BD98-439E-999F-ED0B5DFF4EA1}" srcId="{C625308C-9E56-433A-9617-DD8D047AB37A}" destId="{489EA3E1-3D87-4AEA-82CF-2F50AA39CAF2}" srcOrd="1" destOrd="0" parTransId="{26015714-D3B7-4AAA-A588-12E53688A2FC}" sibTransId="{7024A98A-8329-443F-980C-3D55631314C5}"/>
    <dgm:cxn modelId="{74F77089-30EB-4BFF-9110-F56216199ECB}" srcId="{C625308C-9E56-433A-9617-DD8D047AB37A}" destId="{70414456-A2B7-41D9-A8BA-F773EE76DEE2}" srcOrd="2" destOrd="0" parTransId="{ED2B3433-C552-4DD5-8AE3-595939ED5828}" sibTransId="{B732F151-9F54-492C-A644-D3A16C2E1E08}"/>
    <dgm:cxn modelId="{F31F76BD-79B2-46DC-80D3-96AF0810A733}" srcId="{C625308C-9E56-433A-9617-DD8D047AB37A}" destId="{503AC392-28E7-4B9B-94DC-D931C600E66C}" srcOrd="0" destOrd="0" parTransId="{FA432F24-EB7B-43C6-B61D-96460EA4AD7C}" sibTransId="{8EC7CDDE-684A-45B0-A305-C5A7CEB2260F}"/>
    <dgm:cxn modelId="{65E63572-4545-4009-8CCC-02CE057B43E6}" type="presOf" srcId="{C625308C-9E56-433A-9617-DD8D047AB37A}" destId="{C503998E-68C2-49E4-B4EF-B0E5CEE86AC5}" srcOrd="0" destOrd="0" presId="urn:microsoft.com/office/officeart/2005/8/layout/vList3"/>
    <dgm:cxn modelId="{1990AAD6-9D53-463E-B171-12957B24EE87}" type="presOf" srcId="{697A4D1A-3225-408C-AEA1-ECD67CD667FB}" destId="{6CE31D3C-8A16-4C84-A3B9-BE20A77795ED}" srcOrd="0" destOrd="0" presId="urn:microsoft.com/office/officeart/2005/8/layout/vList3"/>
    <dgm:cxn modelId="{30580627-4349-4AB3-9582-96EAF97D7D0C}" type="presOf" srcId="{C3377EB0-F55B-4ADC-B9A6-EF9891C8EF12}" destId="{7E3A286F-A792-4E0B-8B54-BA9206A885FA}" srcOrd="0" destOrd="0" presId="urn:microsoft.com/office/officeart/2005/8/layout/vList3"/>
    <dgm:cxn modelId="{FB3EBF98-563B-43D2-92EA-FB569F5EC65B}" type="presParOf" srcId="{C503998E-68C2-49E4-B4EF-B0E5CEE86AC5}" destId="{CA07A20E-5EB0-4D97-8E8B-447DBCF1D0CE}" srcOrd="0" destOrd="0" presId="urn:microsoft.com/office/officeart/2005/8/layout/vList3"/>
    <dgm:cxn modelId="{0AFFD71D-59E3-4C51-B3E4-8A6AB71F9618}" type="presParOf" srcId="{CA07A20E-5EB0-4D97-8E8B-447DBCF1D0CE}" destId="{850F01DF-F084-451F-8EDB-D2DFC1829301}" srcOrd="0" destOrd="0" presId="urn:microsoft.com/office/officeart/2005/8/layout/vList3"/>
    <dgm:cxn modelId="{66877287-CF91-483C-8CC8-824D7AE2C49B}" type="presParOf" srcId="{CA07A20E-5EB0-4D97-8E8B-447DBCF1D0CE}" destId="{3B25FFD2-6D86-4A8E-A7FF-6C6CA115782F}" srcOrd="1" destOrd="0" presId="urn:microsoft.com/office/officeart/2005/8/layout/vList3"/>
    <dgm:cxn modelId="{3E0632F8-422C-405D-88F1-58C58B4BE094}" type="presParOf" srcId="{C503998E-68C2-49E4-B4EF-B0E5CEE86AC5}" destId="{573A2CA9-9AD7-465E-BCB9-936282E52E4D}" srcOrd="1" destOrd="0" presId="urn:microsoft.com/office/officeart/2005/8/layout/vList3"/>
    <dgm:cxn modelId="{77F9A490-76F2-4872-A57D-97357A582971}" type="presParOf" srcId="{C503998E-68C2-49E4-B4EF-B0E5CEE86AC5}" destId="{8E33C496-FC91-4B06-AE67-47E9EBD90755}" srcOrd="2" destOrd="0" presId="urn:microsoft.com/office/officeart/2005/8/layout/vList3"/>
    <dgm:cxn modelId="{40B53E49-BA9E-45FF-B62F-135E00E8836A}" type="presParOf" srcId="{8E33C496-FC91-4B06-AE67-47E9EBD90755}" destId="{1F88E3F1-07DC-4956-8999-8098A3A7F8F0}" srcOrd="0" destOrd="0" presId="urn:microsoft.com/office/officeart/2005/8/layout/vList3"/>
    <dgm:cxn modelId="{9BE085D9-4B5A-407F-A79E-646EB51D792F}" type="presParOf" srcId="{8E33C496-FC91-4B06-AE67-47E9EBD90755}" destId="{2B1303EC-7C50-4A7E-9F96-2751E250D066}" srcOrd="1" destOrd="0" presId="urn:microsoft.com/office/officeart/2005/8/layout/vList3"/>
    <dgm:cxn modelId="{FB9B927D-610C-4E45-A834-1284E4A37D2F}" type="presParOf" srcId="{C503998E-68C2-49E4-B4EF-B0E5CEE86AC5}" destId="{01A16E70-9472-4C53-BE24-965313B97E76}" srcOrd="3" destOrd="0" presId="urn:microsoft.com/office/officeart/2005/8/layout/vList3"/>
    <dgm:cxn modelId="{F141EE95-C78F-4992-8F78-FF57A29EB376}" type="presParOf" srcId="{C503998E-68C2-49E4-B4EF-B0E5CEE86AC5}" destId="{5B809115-9FD9-45FE-9861-8E94B42CACBE}" srcOrd="4" destOrd="0" presId="urn:microsoft.com/office/officeart/2005/8/layout/vList3"/>
    <dgm:cxn modelId="{5E4E82E7-7922-4483-9411-0BE0F49F969F}" type="presParOf" srcId="{5B809115-9FD9-45FE-9861-8E94B42CACBE}" destId="{99462AD9-E8F6-45CF-A608-48EDD1981168}" srcOrd="0" destOrd="0" presId="urn:microsoft.com/office/officeart/2005/8/layout/vList3"/>
    <dgm:cxn modelId="{F519B427-4024-4B46-A08F-72A3A4BC0646}" type="presParOf" srcId="{5B809115-9FD9-45FE-9861-8E94B42CACBE}" destId="{F9981587-AABD-4A1C-B761-8CC6641E4CB9}" srcOrd="1" destOrd="0" presId="urn:microsoft.com/office/officeart/2005/8/layout/vList3"/>
    <dgm:cxn modelId="{DF9E92B0-A50F-4503-A01F-5F01F2C172AD}" type="presParOf" srcId="{C503998E-68C2-49E4-B4EF-B0E5CEE86AC5}" destId="{13660CE2-8E7F-4E40-90C4-10009018003E}" srcOrd="5" destOrd="0" presId="urn:microsoft.com/office/officeart/2005/8/layout/vList3"/>
    <dgm:cxn modelId="{D7FA6387-DFC0-46EB-AED1-79613C539043}" type="presParOf" srcId="{C503998E-68C2-49E4-B4EF-B0E5CEE86AC5}" destId="{EA647CFE-C25C-49AC-B213-4226BFFAEF92}" srcOrd="6" destOrd="0" presId="urn:microsoft.com/office/officeart/2005/8/layout/vList3"/>
    <dgm:cxn modelId="{3344E8FA-594C-4E62-A77E-3C2ACA32C005}" type="presParOf" srcId="{EA647CFE-C25C-49AC-B213-4226BFFAEF92}" destId="{DFB2AB26-070F-4FA3-A07D-EE14011F3EB0}" srcOrd="0" destOrd="0" presId="urn:microsoft.com/office/officeart/2005/8/layout/vList3"/>
    <dgm:cxn modelId="{E436DA56-7C6E-4A86-AB58-5AB1F328BE4C}" type="presParOf" srcId="{EA647CFE-C25C-49AC-B213-4226BFFAEF92}" destId="{7E3A286F-A792-4E0B-8B54-BA9206A885FA}" srcOrd="1" destOrd="0" presId="urn:microsoft.com/office/officeart/2005/8/layout/vList3"/>
    <dgm:cxn modelId="{BADBC3DB-3DDE-4174-B3A4-A66776EC8495}" type="presParOf" srcId="{C503998E-68C2-49E4-B4EF-B0E5CEE86AC5}" destId="{60058480-7743-4EA4-B7BA-39384ADE5951}" srcOrd="7" destOrd="0" presId="urn:microsoft.com/office/officeart/2005/8/layout/vList3"/>
    <dgm:cxn modelId="{B4E63F10-6985-44EC-9E27-35D6A1033008}" type="presParOf" srcId="{C503998E-68C2-49E4-B4EF-B0E5CEE86AC5}" destId="{F6210370-5DC0-4848-BE0E-375D499B103C}" srcOrd="8" destOrd="0" presId="urn:microsoft.com/office/officeart/2005/8/layout/vList3"/>
    <dgm:cxn modelId="{BD713A70-EB4C-44A7-BE99-F3B5896AA81D}" type="presParOf" srcId="{F6210370-5DC0-4848-BE0E-375D499B103C}" destId="{3823AC59-D8B5-47B0-8930-EDAA1DB5D602}" srcOrd="0" destOrd="0" presId="urn:microsoft.com/office/officeart/2005/8/layout/vList3"/>
    <dgm:cxn modelId="{47E424A3-8C74-4578-99BB-C44DDDE7CA4A}" type="presParOf" srcId="{F6210370-5DC0-4848-BE0E-375D499B103C}" destId="{6CE31D3C-8A16-4C84-A3B9-BE20A77795E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AC6B24-C018-4E3C-9A32-FED8B67F71F4}" type="doc">
      <dgm:prSet loTypeId="urn:microsoft.com/office/officeart/2008/layout/VerticalCurved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2D0641-9DBC-47F7-9373-07561C2C8A13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справка о занимаемом в данном населенном пункте жилом помещении и составе семьи;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01CA2A-B5BC-4467-BBB4-BB29C610A540}" type="parTrans" cxnId="{22B0110F-5C33-4484-9DCD-34F624F80680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8C5A64-F922-407C-9AE6-12EE138F77EE}" type="sibTrans" cxnId="{22B0110F-5C33-4484-9DCD-34F624F80680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465833-E2CD-47C6-B677-BD9873265A1C}">
      <dgm:prSet custT="1"/>
      <dgm:spPr/>
      <dgm:t>
        <a:bodyPr/>
        <a:lstStyle/>
        <a:p>
          <a:pPr rtl="0"/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- справка о находящемся в собственности жилом помещении в г. Гродно;</a:t>
          </a:r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24FCA5-7439-4656-A684-DF9D6C91ED1D}" type="parTrans" cxnId="{43FC3970-1BBE-43C0-A507-E02732E83508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B1726E-728B-4783-880D-2C7954CA73AF}" type="sibTrans" cxnId="{43FC3970-1BBE-43C0-A507-E02732E83508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02FC45-5566-4894-A417-779616F8589A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копия паспорта или иные документы, удостоверяющие личность (копия свидетельства о рождении несовершеннолетних граждан);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A56CBA-C4F7-474F-9802-67D8EE68EC73}" type="parTrans" cxnId="{833D9EC5-BBD3-454A-ADAF-112D5121435F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DDA134-5A4A-4C84-8ADF-47E55DF882DC}" type="sibTrans" cxnId="{833D9EC5-BBD3-454A-ADAF-112D5121435F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75EC76-499E-4000-B2E5-6BED72A7C88F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документы, подтверждающие право на внеочередное, первоочередное получение жилого помещения в общежитиях;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CECF29-070B-44E2-ABA9-D2E3B69D5979}" type="parTrans" cxnId="{9631D020-E2EE-4FFB-9A5B-C668EBD42431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8B4E61-1455-4A6C-9B40-F9287CF4B9A9}" type="sibTrans" cxnId="{9631D020-E2EE-4FFB-9A5B-C668EBD42431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C69CD7-336D-480A-95EC-B24DF3AED848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иные документы, необходимые для постановки на учет.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3F4317-5A9A-4726-BF4B-A0AFCE77F364}" type="parTrans" cxnId="{5E0CE8E7-DBC1-438C-A69C-2C647155D1EB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FF3CBA-3836-4D90-B68D-1F87611F80CA}" type="sibTrans" cxnId="{5E0CE8E7-DBC1-438C-A69C-2C647155D1EB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A3BB76-4103-422E-A687-28FA48C47DDA}" type="pres">
      <dgm:prSet presAssocID="{CEAC6B24-C018-4E3C-9A32-FED8B67F71F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CF72DE4-9421-4738-A63E-92CA8761CEDC}" type="pres">
      <dgm:prSet presAssocID="{CEAC6B24-C018-4E3C-9A32-FED8B67F71F4}" presName="Name1" presStyleCnt="0"/>
      <dgm:spPr/>
    </dgm:pt>
    <dgm:pt modelId="{22B36A7D-56EA-4E70-8ADD-B85A8821851B}" type="pres">
      <dgm:prSet presAssocID="{CEAC6B24-C018-4E3C-9A32-FED8B67F71F4}" presName="cycle" presStyleCnt="0"/>
      <dgm:spPr/>
    </dgm:pt>
    <dgm:pt modelId="{E1FAEBF7-8618-4CDD-B9CD-51A867DCD28E}" type="pres">
      <dgm:prSet presAssocID="{CEAC6B24-C018-4E3C-9A32-FED8B67F71F4}" presName="srcNode" presStyleLbl="node1" presStyleIdx="0" presStyleCnt="5"/>
      <dgm:spPr/>
    </dgm:pt>
    <dgm:pt modelId="{EB8A3B24-7F73-416F-A052-13FFE9EF6815}" type="pres">
      <dgm:prSet presAssocID="{CEAC6B24-C018-4E3C-9A32-FED8B67F71F4}" presName="conn" presStyleLbl="parChTrans1D2" presStyleIdx="0" presStyleCnt="1"/>
      <dgm:spPr/>
      <dgm:t>
        <a:bodyPr/>
        <a:lstStyle/>
        <a:p>
          <a:endParaRPr lang="ru-RU"/>
        </a:p>
      </dgm:t>
    </dgm:pt>
    <dgm:pt modelId="{57975478-E71A-429A-A205-436E3D77744C}" type="pres">
      <dgm:prSet presAssocID="{CEAC6B24-C018-4E3C-9A32-FED8B67F71F4}" presName="extraNode" presStyleLbl="node1" presStyleIdx="0" presStyleCnt="5"/>
      <dgm:spPr/>
    </dgm:pt>
    <dgm:pt modelId="{7C71B37D-CE9B-4B3E-B3BA-2B632D3B58B9}" type="pres">
      <dgm:prSet presAssocID="{CEAC6B24-C018-4E3C-9A32-FED8B67F71F4}" presName="dstNode" presStyleLbl="node1" presStyleIdx="0" presStyleCnt="5"/>
      <dgm:spPr/>
    </dgm:pt>
    <dgm:pt modelId="{A1488B8A-8158-4F94-81BB-00DA05C64562}" type="pres">
      <dgm:prSet presAssocID="{1B2D0641-9DBC-47F7-9373-07561C2C8A13}" presName="text_1" presStyleLbl="node1" presStyleIdx="0" presStyleCnt="5" custScaleY="136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80322-9F1E-4C3C-A0B0-644ECEF44CB2}" type="pres">
      <dgm:prSet presAssocID="{1B2D0641-9DBC-47F7-9373-07561C2C8A13}" presName="accent_1" presStyleCnt="0"/>
      <dgm:spPr/>
    </dgm:pt>
    <dgm:pt modelId="{D853302A-9A0E-429E-8A58-4289C69FA237}" type="pres">
      <dgm:prSet presAssocID="{1B2D0641-9DBC-47F7-9373-07561C2C8A13}" presName="accentRepeatNode" presStyleLbl="solidFgAcc1" presStyleIdx="0" presStyleCnt="5"/>
      <dgm:spPr/>
    </dgm:pt>
    <dgm:pt modelId="{271B26CF-4ACF-4995-998C-375C2B61C8F2}" type="pres">
      <dgm:prSet presAssocID="{F0465833-E2CD-47C6-B677-BD9873265A1C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48B203-03B8-4DC4-9210-4D01A269A292}" type="pres">
      <dgm:prSet presAssocID="{F0465833-E2CD-47C6-B677-BD9873265A1C}" presName="accent_2" presStyleCnt="0"/>
      <dgm:spPr/>
    </dgm:pt>
    <dgm:pt modelId="{B6F18137-439C-48B1-ABBF-F4D37BF6A2E0}" type="pres">
      <dgm:prSet presAssocID="{F0465833-E2CD-47C6-B677-BD9873265A1C}" presName="accentRepeatNode" presStyleLbl="solidFgAcc1" presStyleIdx="1" presStyleCnt="5"/>
      <dgm:spPr/>
    </dgm:pt>
    <dgm:pt modelId="{EDC2E523-AE2A-4D1E-9904-15512620905F}" type="pres">
      <dgm:prSet presAssocID="{3A02FC45-5566-4894-A417-779616F8589A}" presName="text_3" presStyleLbl="node1" presStyleIdx="2" presStyleCnt="5" custScaleY="127510" custLinFactNeighborX="145" custLinFactNeighborY="5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2EC09-EDC5-4424-8994-38ECD7B4BEF8}" type="pres">
      <dgm:prSet presAssocID="{3A02FC45-5566-4894-A417-779616F8589A}" presName="accent_3" presStyleCnt="0"/>
      <dgm:spPr/>
    </dgm:pt>
    <dgm:pt modelId="{782CB515-7D00-4EA1-A375-DC41553123E5}" type="pres">
      <dgm:prSet presAssocID="{3A02FC45-5566-4894-A417-779616F8589A}" presName="accentRepeatNode" presStyleLbl="solidFgAcc1" presStyleIdx="2" presStyleCnt="5"/>
      <dgm:spPr/>
    </dgm:pt>
    <dgm:pt modelId="{B40E1F5A-736A-4805-B4CB-DF2D25365B5B}" type="pres">
      <dgm:prSet presAssocID="{BB75EC76-499E-4000-B2E5-6BED72A7C88F}" presName="text_4" presStyleLbl="node1" presStyleIdx="3" presStyleCnt="5" custScaleY="128643" custLinFactNeighborX="275" custLinFactNeighborY="18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B474E-7D08-404D-8C21-BC9B0B37F538}" type="pres">
      <dgm:prSet presAssocID="{BB75EC76-499E-4000-B2E5-6BED72A7C88F}" presName="accent_4" presStyleCnt="0"/>
      <dgm:spPr/>
    </dgm:pt>
    <dgm:pt modelId="{6103AD92-7EC5-4531-99AF-EAB884CF2B39}" type="pres">
      <dgm:prSet presAssocID="{BB75EC76-499E-4000-B2E5-6BED72A7C88F}" presName="accentRepeatNode" presStyleLbl="solidFgAcc1" presStyleIdx="3" presStyleCnt="5"/>
      <dgm:spPr/>
    </dgm:pt>
    <dgm:pt modelId="{8FA748A3-6031-4E6E-AB4A-EBBA49A9E46D}" type="pres">
      <dgm:prSet presAssocID="{A9C69CD7-336D-480A-95EC-B24DF3AED848}" presName="text_5" presStyleLbl="node1" presStyleIdx="4" presStyleCnt="5" custLinFactNeighborX="266" custLinFactNeighborY="22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6A167F-20D6-4F54-9127-DA09E421AB18}" type="pres">
      <dgm:prSet presAssocID="{A9C69CD7-336D-480A-95EC-B24DF3AED848}" presName="accent_5" presStyleCnt="0"/>
      <dgm:spPr/>
    </dgm:pt>
    <dgm:pt modelId="{F5035D9E-C6C7-484D-9302-8B8527D84140}" type="pres">
      <dgm:prSet presAssocID="{A9C69CD7-336D-480A-95EC-B24DF3AED848}" presName="accentRepeatNode" presStyleLbl="solidFgAcc1" presStyleIdx="4" presStyleCnt="5"/>
      <dgm:spPr/>
    </dgm:pt>
  </dgm:ptLst>
  <dgm:cxnLst>
    <dgm:cxn modelId="{43FC3970-1BBE-43C0-A507-E02732E83508}" srcId="{CEAC6B24-C018-4E3C-9A32-FED8B67F71F4}" destId="{F0465833-E2CD-47C6-B677-BD9873265A1C}" srcOrd="1" destOrd="0" parTransId="{D124FCA5-7439-4656-A684-DF9D6C91ED1D}" sibTransId="{92B1726E-728B-4783-880D-2C7954CA73AF}"/>
    <dgm:cxn modelId="{4AAA2C54-4746-4B20-9204-7506A5842B30}" type="presOf" srcId="{F0465833-E2CD-47C6-B677-BD9873265A1C}" destId="{271B26CF-4ACF-4995-998C-375C2B61C8F2}" srcOrd="0" destOrd="0" presId="urn:microsoft.com/office/officeart/2008/layout/VerticalCurvedList"/>
    <dgm:cxn modelId="{C6109FA6-66A2-419C-8B18-6F4BE7C9E7A6}" type="presOf" srcId="{3A02FC45-5566-4894-A417-779616F8589A}" destId="{EDC2E523-AE2A-4D1E-9904-15512620905F}" srcOrd="0" destOrd="0" presId="urn:microsoft.com/office/officeart/2008/layout/VerticalCurvedList"/>
    <dgm:cxn modelId="{833D9EC5-BBD3-454A-ADAF-112D5121435F}" srcId="{CEAC6B24-C018-4E3C-9A32-FED8B67F71F4}" destId="{3A02FC45-5566-4894-A417-779616F8589A}" srcOrd="2" destOrd="0" parTransId="{3BA56CBA-C4F7-474F-9802-67D8EE68EC73}" sibTransId="{BEDDA134-5A4A-4C84-8ADF-47E55DF882DC}"/>
    <dgm:cxn modelId="{ACC8BCB2-518B-4F38-96C1-B9BBDD653A64}" type="presOf" srcId="{1B2D0641-9DBC-47F7-9373-07561C2C8A13}" destId="{A1488B8A-8158-4F94-81BB-00DA05C64562}" srcOrd="0" destOrd="0" presId="urn:microsoft.com/office/officeart/2008/layout/VerticalCurvedList"/>
    <dgm:cxn modelId="{5E0CE8E7-DBC1-438C-A69C-2C647155D1EB}" srcId="{CEAC6B24-C018-4E3C-9A32-FED8B67F71F4}" destId="{A9C69CD7-336D-480A-95EC-B24DF3AED848}" srcOrd="4" destOrd="0" parTransId="{1C3F4317-5A9A-4726-BF4B-A0AFCE77F364}" sibTransId="{76FF3CBA-3836-4D90-B68D-1F87611F80CA}"/>
    <dgm:cxn modelId="{76EAFC94-ECEC-40CC-8EBD-AA3F28AF73AF}" type="presOf" srcId="{978C5A64-F922-407C-9AE6-12EE138F77EE}" destId="{EB8A3B24-7F73-416F-A052-13FFE9EF6815}" srcOrd="0" destOrd="0" presId="urn:microsoft.com/office/officeart/2008/layout/VerticalCurvedList"/>
    <dgm:cxn modelId="{22B0110F-5C33-4484-9DCD-34F624F80680}" srcId="{CEAC6B24-C018-4E3C-9A32-FED8B67F71F4}" destId="{1B2D0641-9DBC-47F7-9373-07561C2C8A13}" srcOrd="0" destOrd="0" parTransId="{7401CA2A-B5BC-4467-BBB4-BB29C610A540}" sibTransId="{978C5A64-F922-407C-9AE6-12EE138F77EE}"/>
    <dgm:cxn modelId="{7788C681-A7E0-49BD-B624-C2091EA7C18A}" type="presOf" srcId="{A9C69CD7-336D-480A-95EC-B24DF3AED848}" destId="{8FA748A3-6031-4E6E-AB4A-EBBA49A9E46D}" srcOrd="0" destOrd="0" presId="urn:microsoft.com/office/officeart/2008/layout/VerticalCurvedList"/>
    <dgm:cxn modelId="{7568ADC1-FACA-431A-850A-45F3BAA5C4BF}" type="presOf" srcId="{BB75EC76-499E-4000-B2E5-6BED72A7C88F}" destId="{B40E1F5A-736A-4805-B4CB-DF2D25365B5B}" srcOrd="0" destOrd="0" presId="urn:microsoft.com/office/officeart/2008/layout/VerticalCurvedList"/>
    <dgm:cxn modelId="{CD09FDCC-F536-429E-9573-3CBE227748F0}" type="presOf" srcId="{CEAC6B24-C018-4E3C-9A32-FED8B67F71F4}" destId="{7BA3BB76-4103-422E-A687-28FA48C47DDA}" srcOrd="0" destOrd="0" presId="urn:microsoft.com/office/officeart/2008/layout/VerticalCurvedList"/>
    <dgm:cxn modelId="{9631D020-E2EE-4FFB-9A5B-C668EBD42431}" srcId="{CEAC6B24-C018-4E3C-9A32-FED8B67F71F4}" destId="{BB75EC76-499E-4000-B2E5-6BED72A7C88F}" srcOrd="3" destOrd="0" parTransId="{BCCECF29-070B-44E2-ABA9-D2E3B69D5979}" sibTransId="{578B4E61-1455-4A6C-9B40-F9287CF4B9A9}"/>
    <dgm:cxn modelId="{093D1CF8-F173-40A4-8B84-CE2BA5EED806}" type="presParOf" srcId="{7BA3BB76-4103-422E-A687-28FA48C47DDA}" destId="{4CF72DE4-9421-4738-A63E-92CA8761CEDC}" srcOrd="0" destOrd="0" presId="urn:microsoft.com/office/officeart/2008/layout/VerticalCurvedList"/>
    <dgm:cxn modelId="{BD7729AA-B84B-4830-9634-92980EF27354}" type="presParOf" srcId="{4CF72DE4-9421-4738-A63E-92CA8761CEDC}" destId="{22B36A7D-56EA-4E70-8ADD-B85A8821851B}" srcOrd="0" destOrd="0" presId="urn:microsoft.com/office/officeart/2008/layout/VerticalCurvedList"/>
    <dgm:cxn modelId="{4E476D66-DDBA-4D99-B975-ABE804C9C937}" type="presParOf" srcId="{22B36A7D-56EA-4E70-8ADD-B85A8821851B}" destId="{E1FAEBF7-8618-4CDD-B9CD-51A867DCD28E}" srcOrd="0" destOrd="0" presId="urn:microsoft.com/office/officeart/2008/layout/VerticalCurvedList"/>
    <dgm:cxn modelId="{227862BB-761F-4D0D-B98D-F4EA38F32C6E}" type="presParOf" srcId="{22B36A7D-56EA-4E70-8ADD-B85A8821851B}" destId="{EB8A3B24-7F73-416F-A052-13FFE9EF6815}" srcOrd="1" destOrd="0" presId="urn:microsoft.com/office/officeart/2008/layout/VerticalCurvedList"/>
    <dgm:cxn modelId="{1A98CE55-2A2B-4E14-92A0-412EE00D4961}" type="presParOf" srcId="{22B36A7D-56EA-4E70-8ADD-B85A8821851B}" destId="{57975478-E71A-429A-A205-436E3D77744C}" srcOrd="2" destOrd="0" presId="urn:microsoft.com/office/officeart/2008/layout/VerticalCurvedList"/>
    <dgm:cxn modelId="{32E58F08-7107-4D3D-B796-9D2AB3E68419}" type="presParOf" srcId="{22B36A7D-56EA-4E70-8ADD-B85A8821851B}" destId="{7C71B37D-CE9B-4B3E-B3BA-2B632D3B58B9}" srcOrd="3" destOrd="0" presId="urn:microsoft.com/office/officeart/2008/layout/VerticalCurvedList"/>
    <dgm:cxn modelId="{E5EA5E49-AAAB-4408-A683-90D7526018E5}" type="presParOf" srcId="{4CF72DE4-9421-4738-A63E-92CA8761CEDC}" destId="{A1488B8A-8158-4F94-81BB-00DA05C64562}" srcOrd="1" destOrd="0" presId="urn:microsoft.com/office/officeart/2008/layout/VerticalCurvedList"/>
    <dgm:cxn modelId="{AA43CBBD-29D2-465D-A6B9-E185E1BFFAD6}" type="presParOf" srcId="{4CF72DE4-9421-4738-A63E-92CA8761CEDC}" destId="{34280322-9F1E-4C3C-A0B0-644ECEF44CB2}" srcOrd="2" destOrd="0" presId="urn:microsoft.com/office/officeart/2008/layout/VerticalCurvedList"/>
    <dgm:cxn modelId="{C81C76DA-0A6A-46C4-AF94-0044C1E37FD7}" type="presParOf" srcId="{34280322-9F1E-4C3C-A0B0-644ECEF44CB2}" destId="{D853302A-9A0E-429E-8A58-4289C69FA237}" srcOrd="0" destOrd="0" presId="urn:microsoft.com/office/officeart/2008/layout/VerticalCurvedList"/>
    <dgm:cxn modelId="{DCC3B03C-1802-4970-94DD-9D4DD2617C7C}" type="presParOf" srcId="{4CF72DE4-9421-4738-A63E-92CA8761CEDC}" destId="{271B26CF-4ACF-4995-998C-375C2B61C8F2}" srcOrd="3" destOrd="0" presId="urn:microsoft.com/office/officeart/2008/layout/VerticalCurvedList"/>
    <dgm:cxn modelId="{60EAF2AD-D139-46AF-ADAB-35A19FE7BE25}" type="presParOf" srcId="{4CF72DE4-9421-4738-A63E-92CA8761CEDC}" destId="{A948B203-03B8-4DC4-9210-4D01A269A292}" srcOrd="4" destOrd="0" presId="urn:microsoft.com/office/officeart/2008/layout/VerticalCurvedList"/>
    <dgm:cxn modelId="{DD7F93DE-E7B2-4A26-81FE-D970A227D504}" type="presParOf" srcId="{A948B203-03B8-4DC4-9210-4D01A269A292}" destId="{B6F18137-439C-48B1-ABBF-F4D37BF6A2E0}" srcOrd="0" destOrd="0" presId="urn:microsoft.com/office/officeart/2008/layout/VerticalCurvedList"/>
    <dgm:cxn modelId="{842F2AF9-6C03-44D2-AA7C-56AB27595F5D}" type="presParOf" srcId="{4CF72DE4-9421-4738-A63E-92CA8761CEDC}" destId="{EDC2E523-AE2A-4D1E-9904-15512620905F}" srcOrd="5" destOrd="0" presId="urn:microsoft.com/office/officeart/2008/layout/VerticalCurvedList"/>
    <dgm:cxn modelId="{571D651E-E1EA-438E-A0CA-EF37B7E03B2A}" type="presParOf" srcId="{4CF72DE4-9421-4738-A63E-92CA8761CEDC}" destId="{6532EC09-EDC5-4424-8994-38ECD7B4BEF8}" srcOrd="6" destOrd="0" presId="urn:microsoft.com/office/officeart/2008/layout/VerticalCurvedList"/>
    <dgm:cxn modelId="{C5198A21-15FF-4EFD-864C-BC1B173BFD97}" type="presParOf" srcId="{6532EC09-EDC5-4424-8994-38ECD7B4BEF8}" destId="{782CB515-7D00-4EA1-A375-DC41553123E5}" srcOrd="0" destOrd="0" presId="urn:microsoft.com/office/officeart/2008/layout/VerticalCurvedList"/>
    <dgm:cxn modelId="{10313076-9EA4-48CE-B47D-A1968C0C7A93}" type="presParOf" srcId="{4CF72DE4-9421-4738-A63E-92CA8761CEDC}" destId="{B40E1F5A-736A-4805-B4CB-DF2D25365B5B}" srcOrd="7" destOrd="0" presId="urn:microsoft.com/office/officeart/2008/layout/VerticalCurvedList"/>
    <dgm:cxn modelId="{AAE72C62-102C-4EE1-A38B-D9EB8696AEC4}" type="presParOf" srcId="{4CF72DE4-9421-4738-A63E-92CA8761CEDC}" destId="{FAFB474E-7D08-404D-8C21-BC9B0B37F538}" srcOrd="8" destOrd="0" presId="urn:microsoft.com/office/officeart/2008/layout/VerticalCurvedList"/>
    <dgm:cxn modelId="{234B24B1-0FD4-4ADF-8D4A-43B93D229E90}" type="presParOf" srcId="{FAFB474E-7D08-404D-8C21-BC9B0B37F538}" destId="{6103AD92-7EC5-4531-99AF-EAB884CF2B39}" srcOrd="0" destOrd="0" presId="urn:microsoft.com/office/officeart/2008/layout/VerticalCurvedList"/>
    <dgm:cxn modelId="{3B976B84-8D23-4CBD-BB0E-9FA558F17BE9}" type="presParOf" srcId="{4CF72DE4-9421-4738-A63E-92CA8761CEDC}" destId="{8FA748A3-6031-4E6E-AB4A-EBBA49A9E46D}" srcOrd="9" destOrd="0" presId="urn:microsoft.com/office/officeart/2008/layout/VerticalCurvedList"/>
    <dgm:cxn modelId="{39B87FC7-2FAE-4CDE-934A-B833A0B838C6}" type="presParOf" srcId="{4CF72DE4-9421-4738-A63E-92CA8761CEDC}" destId="{936A167F-20D6-4F54-9127-DA09E421AB18}" srcOrd="10" destOrd="0" presId="urn:microsoft.com/office/officeart/2008/layout/VerticalCurvedList"/>
    <dgm:cxn modelId="{89BFDC5B-039D-4E42-BEA8-552E958A579C}" type="presParOf" srcId="{936A167F-20D6-4F54-9127-DA09E421AB18}" destId="{F5035D9E-C6C7-484D-9302-8B8527D8414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25308C-9E56-433A-9617-DD8D047AB37A}" type="doc">
      <dgm:prSet loTypeId="urn:microsoft.com/office/officeart/2005/8/layout/vList3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503AC392-28E7-4B9B-94DC-D931C600E66C}">
      <dgm:prSet custT="1"/>
      <dgm:spPr/>
      <dgm:t>
        <a:bodyPr/>
        <a:lstStyle/>
        <a:p>
          <a:pPr algn="just"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имеющим право на внеочередное обеспечение местом в общежитии в соответствии с законодательством Республики Беларусь;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432F24-EB7B-43C6-B61D-96460EA4AD7C}" type="parTrans" cxnId="{F31F76BD-79B2-46DC-80D3-96AF0810A733}">
      <dgm:prSet/>
      <dgm:spPr/>
      <dgm:t>
        <a:bodyPr/>
        <a:lstStyle/>
        <a:p>
          <a:pPr algn="just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C7CDDE-684A-45B0-A305-C5A7CEB2260F}" type="sibTrans" cxnId="{F31F76BD-79B2-46DC-80D3-96AF0810A733}">
      <dgm:prSet/>
      <dgm:spPr/>
      <dgm:t>
        <a:bodyPr/>
        <a:lstStyle/>
        <a:p>
          <a:pPr algn="just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9EA3E1-3D87-4AEA-82CF-2F50AA39CAF2}">
      <dgm:prSet custT="1"/>
      <dgm:spPr/>
      <dgm:t>
        <a:bodyPr/>
        <a:lstStyle/>
        <a:p>
          <a:pPr algn="just"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имеющим первоочередное право на обеспечение местом в общежитии в соответствии с законодательством Республики Беларусь;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015714-D3B7-4AAA-A588-12E53688A2FC}" type="parTrans" cxnId="{EBCBA373-BD98-439E-999F-ED0B5DFF4EA1}">
      <dgm:prSet/>
      <dgm:spPr/>
      <dgm:t>
        <a:bodyPr/>
        <a:lstStyle/>
        <a:p>
          <a:pPr algn="just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24A98A-8329-443F-980C-3D55631314C5}" type="sibTrans" cxnId="{EBCBA373-BD98-439E-999F-ED0B5DFF4EA1}">
      <dgm:prSet/>
      <dgm:spPr/>
      <dgm:t>
        <a:bodyPr/>
        <a:lstStyle/>
        <a:p>
          <a:pPr algn="just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414456-A2B7-41D9-A8BA-F773EE76DEE2}">
      <dgm:prSet custT="1"/>
      <dgm:spPr/>
      <dgm:t>
        <a:bodyPr/>
        <a:lstStyle/>
        <a:p>
          <a:pPr algn="just"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иным категориям обучающихся на общих основаниях в соответствии с рейтингом обучающихся.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2B3433-C552-4DD5-8AE3-595939ED5828}" type="parTrans" cxnId="{74F77089-30EB-4BFF-9110-F56216199ECB}">
      <dgm:prSet/>
      <dgm:spPr/>
      <dgm:t>
        <a:bodyPr/>
        <a:lstStyle/>
        <a:p>
          <a:pPr algn="just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32F151-9F54-492C-A644-D3A16C2E1E08}" type="sibTrans" cxnId="{74F77089-30EB-4BFF-9110-F56216199ECB}">
      <dgm:prSet/>
      <dgm:spPr/>
      <dgm:t>
        <a:bodyPr/>
        <a:lstStyle/>
        <a:p>
          <a:pPr algn="just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03998E-68C2-49E4-B4EF-B0E5CEE86AC5}" type="pres">
      <dgm:prSet presAssocID="{C625308C-9E56-433A-9617-DD8D047AB37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07A20E-5EB0-4D97-8E8B-447DBCF1D0CE}" type="pres">
      <dgm:prSet presAssocID="{503AC392-28E7-4B9B-94DC-D931C600E66C}" presName="composite" presStyleCnt="0"/>
      <dgm:spPr/>
    </dgm:pt>
    <dgm:pt modelId="{850F01DF-F084-451F-8EDB-D2DFC1829301}" type="pres">
      <dgm:prSet presAssocID="{503AC392-28E7-4B9B-94DC-D931C600E66C}" presName="imgShp" presStyleLbl="fgImgPlace1" presStyleIdx="0" presStyleCnt="3" custLinFactX="-38479" custLinFactNeighborX="-100000" custLinFactNeighborY="-8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B25FFD2-6D86-4A8E-A7FF-6C6CA115782F}" type="pres">
      <dgm:prSet presAssocID="{503AC392-28E7-4B9B-94DC-D931C600E66C}" presName="txShp" presStyleLbl="node1" presStyleIdx="0" presStyleCnt="3" custScaleX="129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A2CA9-9AD7-465E-BCB9-936282E52E4D}" type="pres">
      <dgm:prSet presAssocID="{8EC7CDDE-684A-45B0-A305-C5A7CEB2260F}" presName="spacing" presStyleCnt="0"/>
      <dgm:spPr/>
    </dgm:pt>
    <dgm:pt modelId="{8E33C496-FC91-4B06-AE67-47E9EBD90755}" type="pres">
      <dgm:prSet presAssocID="{489EA3E1-3D87-4AEA-82CF-2F50AA39CAF2}" presName="composite" presStyleCnt="0"/>
      <dgm:spPr/>
    </dgm:pt>
    <dgm:pt modelId="{1F88E3F1-07DC-4956-8999-8098A3A7F8F0}" type="pres">
      <dgm:prSet presAssocID="{489EA3E1-3D87-4AEA-82CF-2F50AA39CAF2}" presName="imgShp" presStyleLbl="fgImgPlace1" presStyleIdx="1" presStyleCnt="3" custLinFactX="-38479" custLinFactNeighborX="-100000" custLinFactNeighborY="921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B1303EC-7C50-4A7E-9F96-2751E250D066}" type="pres">
      <dgm:prSet presAssocID="{489EA3E1-3D87-4AEA-82CF-2F50AA39CAF2}" presName="txShp" presStyleLbl="node1" presStyleIdx="1" presStyleCnt="3" custScaleX="130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A16E70-9472-4C53-BE24-965313B97E76}" type="pres">
      <dgm:prSet presAssocID="{7024A98A-8329-443F-980C-3D55631314C5}" presName="spacing" presStyleCnt="0"/>
      <dgm:spPr/>
    </dgm:pt>
    <dgm:pt modelId="{5B809115-9FD9-45FE-9861-8E94B42CACBE}" type="pres">
      <dgm:prSet presAssocID="{70414456-A2B7-41D9-A8BA-F773EE76DEE2}" presName="composite" presStyleCnt="0"/>
      <dgm:spPr/>
    </dgm:pt>
    <dgm:pt modelId="{99462AD9-E8F6-45CF-A608-48EDD1981168}" type="pres">
      <dgm:prSet presAssocID="{70414456-A2B7-41D9-A8BA-F773EE76DEE2}" presName="imgShp" presStyleLbl="fgImgPlace1" presStyleIdx="2" presStyleCnt="3" custLinFactX="-33558" custLinFactNeighborX="-100000" custLinFactNeighborY="456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9981587-AABD-4A1C-B761-8CC6641E4CB9}" type="pres">
      <dgm:prSet presAssocID="{70414456-A2B7-41D9-A8BA-F773EE76DEE2}" presName="txShp" presStyleLbl="node1" presStyleIdx="2" presStyleCnt="3" custScaleX="130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F77089-30EB-4BFF-9110-F56216199ECB}" srcId="{C625308C-9E56-433A-9617-DD8D047AB37A}" destId="{70414456-A2B7-41D9-A8BA-F773EE76DEE2}" srcOrd="2" destOrd="0" parTransId="{ED2B3433-C552-4DD5-8AE3-595939ED5828}" sibTransId="{B732F151-9F54-492C-A644-D3A16C2E1E08}"/>
    <dgm:cxn modelId="{09BF29DC-3482-4CE7-B636-898BF92ACB8B}" type="presOf" srcId="{70414456-A2B7-41D9-A8BA-F773EE76DEE2}" destId="{F9981587-AABD-4A1C-B761-8CC6641E4CB9}" srcOrd="0" destOrd="0" presId="urn:microsoft.com/office/officeart/2005/8/layout/vList3"/>
    <dgm:cxn modelId="{F31F76BD-79B2-46DC-80D3-96AF0810A733}" srcId="{C625308C-9E56-433A-9617-DD8D047AB37A}" destId="{503AC392-28E7-4B9B-94DC-D931C600E66C}" srcOrd="0" destOrd="0" parTransId="{FA432F24-EB7B-43C6-B61D-96460EA4AD7C}" sibTransId="{8EC7CDDE-684A-45B0-A305-C5A7CEB2260F}"/>
    <dgm:cxn modelId="{706EE006-A0C1-4241-81E9-A813C2916B95}" type="presOf" srcId="{C625308C-9E56-433A-9617-DD8D047AB37A}" destId="{C503998E-68C2-49E4-B4EF-B0E5CEE86AC5}" srcOrd="0" destOrd="0" presId="urn:microsoft.com/office/officeart/2005/8/layout/vList3"/>
    <dgm:cxn modelId="{592E96DA-DB9F-4522-A486-C17BEE2687BF}" type="presOf" srcId="{503AC392-28E7-4B9B-94DC-D931C600E66C}" destId="{3B25FFD2-6D86-4A8E-A7FF-6C6CA115782F}" srcOrd="0" destOrd="0" presId="urn:microsoft.com/office/officeart/2005/8/layout/vList3"/>
    <dgm:cxn modelId="{D5066FE7-5C18-40A5-82B4-9FFA2AABC495}" type="presOf" srcId="{489EA3E1-3D87-4AEA-82CF-2F50AA39CAF2}" destId="{2B1303EC-7C50-4A7E-9F96-2751E250D066}" srcOrd="0" destOrd="0" presId="urn:microsoft.com/office/officeart/2005/8/layout/vList3"/>
    <dgm:cxn modelId="{EBCBA373-BD98-439E-999F-ED0B5DFF4EA1}" srcId="{C625308C-9E56-433A-9617-DD8D047AB37A}" destId="{489EA3E1-3D87-4AEA-82CF-2F50AA39CAF2}" srcOrd="1" destOrd="0" parTransId="{26015714-D3B7-4AAA-A588-12E53688A2FC}" sibTransId="{7024A98A-8329-443F-980C-3D55631314C5}"/>
    <dgm:cxn modelId="{7439F018-DF12-47D3-AA68-175D5BCE61E6}" type="presParOf" srcId="{C503998E-68C2-49E4-B4EF-B0E5CEE86AC5}" destId="{CA07A20E-5EB0-4D97-8E8B-447DBCF1D0CE}" srcOrd="0" destOrd="0" presId="urn:microsoft.com/office/officeart/2005/8/layout/vList3"/>
    <dgm:cxn modelId="{D8C8AF26-DC75-4F14-8526-7BDC700695E6}" type="presParOf" srcId="{CA07A20E-5EB0-4D97-8E8B-447DBCF1D0CE}" destId="{850F01DF-F084-451F-8EDB-D2DFC1829301}" srcOrd="0" destOrd="0" presId="urn:microsoft.com/office/officeart/2005/8/layout/vList3"/>
    <dgm:cxn modelId="{E65ED8E5-B957-4E0F-8317-8426C0855A93}" type="presParOf" srcId="{CA07A20E-5EB0-4D97-8E8B-447DBCF1D0CE}" destId="{3B25FFD2-6D86-4A8E-A7FF-6C6CA115782F}" srcOrd="1" destOrd="0" presId="urn:microsoft.com/office/officeart/2005/8/layout/vList3"/>
    <dgm:cxn modelId="{2C6BB007-1A42-4613-8A36-838047F42B4F}" type="presParOf" srcId="{C503998E-68C2-49E4-B4EF-B0E5CEE86AC5}" destId="{573A2CA9-9AD7-465E-BCB9-936282E52E4D}" srcOrd="1" destOrd="0" presId="urn:microsoft.com/office/officeart/2005/8/layout/vList3"/>
    <dgm:cxn modelId="{F4B6833F-C29C-4C60-963A-2A2FCD95EA37}" type="presParOf" srcId="{C503998E-68C2-49E4-B4EF-B0E5CEE86AC5}" destId="{8E33C496-FC91-4B06-AE67-47E9EBD90755}" srcOrd="2" destOrd="0" presId="urn:microsoft.com/office/officeart/2005/8/layout/vList3"/>
    <dgm:cxn modelId="{37DC0938-E8BB-439D-93CB-90C965D85988}" type="presParOf" srcId="{8E33C496-FC91-4B06-AE67-47E9EBD90755}" destId="{1F88E3F1-07DC-4956-8999-8098A3A7F8F0}" srcOrd="0" destOrd="0" presId="urn:microsoft.com/office/officeart/2005/8/layout/vList3"/>
    <dgm:cxn modelId="{ED047C87-C5E8-442E-B593-9CCB4ABEEE4D}" type="presParOf" srcId="{8E33C496-FC91-4B06-AE67-47E9EBD90755}" destId="{2B1303EC-7C50-4A7E-9F96-2751E250D066}" srcOrd="1" destOrd="0" presId="urn:microsoft.com/office/officeart/2005/8/layout/vList3"/>
    <dgm:cxn modelId="{4E102BBD-3D5A-430B-9746-199D759C30BA}" type="presParOf" srcId="{C503998E-68C2-49E4-B4EF-B0E5CEE86AC5}" destId="{01A16E70-9472-4C53-BE24-965313B97E76}" srcOrd="3" destOrd="0" presId="urn:microsoft.com/office/officeart/2005/8/layout/vList3"/>
    <dgm:cxn modelId="{9513B590-C55B-48B2-9846-1E5F1F5AE4ED}" type="presParOf" srcId="{C503998E-68C2-49E4-B4EF-B0E5CEE86AC5}" destId="{5B809115-9FD9-45FE-9861-8E94B42CACBE}" srcOrd="4" destOrd="0" presId="urn:microsoft.com/office/officeart/2005/8/layout/vList3"/>
    <dgm:cxn modelId="{9E151D74-4771-42B6-8AAE-55118A9A1104}" type="presParOf" srcId="{5B809115-9FD9-45FE-9861-8E94B42CACBE}" destId="{99462AD9-E8F6-45CF-A608-48EDD1981168}" srcOrd="0" destOrd="0" presId="urn:microsoft.com/office/officeart/2005/8/layout/vList3"/>
    <dgm:cxn modelId="{B5F9E136-5B04-4332-B6E4-E684553A7C52}" type="presParOf" srcId="{5B809115-9FD9-45FE-9861-8E94B42CACBE}" destId="{F9981587-AABD-4A1C-B761-8CC6641E4CB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67BF4F4-53C7-4477-8FF9-A4AEA30068E7}" type="doc">
      <dgm:prSet loTypeId="urn:microsoft.com/office/officeart/2005/8/layout/matrix1" loCatId="matrix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EE59A1F-9FE6-4FEE-9F44-3DA85B2FE1EB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4BE8B0D1-DCFE-49A7-B3FF-8C7583F0F079}" type="parTrans" cxnId="{7A0DEAB6-43F7-469E-85D0-AFF15F91E4C4}">
      <dgm:prSet/>
      <dgm:spPr/>
      <dgm:t>
        <a:bodyPr/>
        <a:lstStyle/>
        <a:p>
          <a:endParaRPr lang="ru-RU"/>
        </a:p>
      </dgm:t>
    </dgm:pt>
    <dgm:pt modelId="{8B7DF440-34E9-4BD1-85BB-3B72B690E681}" type="sibTrans" cxnId="{7A0DEAB6-43F7-469E-85D0-AFF15F91E4C4}">
      <dgm:prSet/>
      <dgm:spPr/>
      <dgm:t>
        <a:bodyPr/>
        <a:lstStyle/>
        <a:p>
          <a:endParaRPr lang="ru-RU"/>
        </a:p>
      </dgm:t>
    </dgm:pt>
    <dgm:pt modelId="{4CDBFEE6-5AD3-4907-8E76-DAD2DFECA81A}">
      <dgm:prSet phldrT="[Текст]" custT="1"/>
      <dgm:spPr/>
      <dgm:t>
        <a:bodyPr/>
        <a:lstStyle/>
        <a:p>
          <a:r>
            <a:rPr lang="ru-RU" sz="1800" u="none" strike="noStrike" dirty="0" smtClean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Студенты </a:t>
          </a:r>
          <a:r>
            <a:rPr lang="en-US" sz="1800" u="none" strike="noStrike" dirty="0" smtClean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 </a:t>
          </a:r>
          <a:r>
            <a:rPr lang="ru-RU" sz="1800" u="none" strike="noStrike" dirty="0" smtClean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 </a:t>
          </a:r>
          <a:r>
            <a:rPr lang="en-US" sz="1800" u="none" strike="noStrike" dirty="0" smtClean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II</a:t>
          </a:r>
          <a:r>
            <a:rPr lang="ru-RU" sz="1800" u="none" strike="noStrike" dirty="0" smtClean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ступени получения высшего образования, включенные в республиканский банк данных одаренной и талантливой молодежи</a:t>
          </a:r>
          <a:endParaRPr lang="ru-RU" sz="1800" dirty="0"/>
        </a:p>
      </dgm:t>
    </dgm:pt>
    <dgm:pt modelId="{9DA3345F-E54B-4C99-99E9-C062ACF0D8D1}" type="parTrans" cxnId="{04CBCBFC-B036-47C0-92ED-793E78EDBB64}">
      <dgm:prSet/>
      <dgm:spPr/>
      <dgm:t>
        <a:bodyPr/>
        <a:lstStyle/>
        <a:p>
          <a:endParaRPr lang="ru-RU"/>
        </a:p>
      </dgm:t>
    </dgm:pt>
    <dgm:pt modelId="{28AA4E9C-B59A-481F-85EC-2B5C85D48BA9}" type="sibTrans" cxnId="{04CBCBFC-B036-47C0-92ED-793E78EDBB64}">
      <dgm:prSet/>
      <dgm:spPr/>
      <dgm:t>
        <a:bodyPr/>
        <a:lstStyle/>
        <a:p>
          <a:endParaRPr lang="ru-RU"/>
        </a:p>
      </dgm:t>
    </dgm:pt>
    <dgm:pt modelId="{4261E91B-D362-4754-BB1C-A09A26BCCBC7}">
      <dgm:prSet phldrT="[Текст]" phldr="1"/>
      <dgm:spPr/>
      <dgm:t>
        <a:bodyPr/>
        <a:lstStyle/>
        <a:p>
          <a:endParaRPr lang="ru-RU"/>
        </a:p>
      </dgm:t>
    </dgm:pt>
    <dgm:pt modelId="{44DD4D11-9BCB-48E9-86B7-4E80D2253F43}" type="parTrans" cxnId="{5DEF3F6A-D824-4334-8650-CE6D3FDC0B08}">
      <dgm:prSet/>
      <dgm:spPr/>
      <dgm:t>
        <a:bodyPr/>
        <a:lstStyle/>
        <a:p>
          <a:endParaRPr lang="ru-RU"/>
        </a:p>
      </dgm:t>
    </dgm:pt>
    <dgm:pt modelId="{D0DA5BBE-8032-4B5A-8396-DD78E1069060}" type="sibTrans" cxnId="{5DEF3F6A-D824-4334-8650-CE6D3FDC0B08}">
      <dgm:prSet/>
      <dgm:spPr/>
      <dgm:t>
        <a:bodyPr/>
        <a:lstStyle/>
        <a:p>
          <a:endParaRPr lang="ru-RU"/>
        </a:p>
      </dgm:t>
    </dgm:pt>
    <dgm:pt modelId="{83C2A13E-893F-4C3C-8783-EC49A5463203}">
      <dgm:prSet phldrT="[Текст]" phldr="1"/>
      <dgm:spPr/>
      <dgm:t>
        <a:bodyPr/>
        <a:lstStyle/>
        <a:p>
          <a:endParaRPr lang="ru-RU"/>
        </a:p>
      </dgm:t>
    </dgm:pt>
    <dgm:pt modelId="{FA9F1B46-2A8F-4608-9055-B33504C2CCBA}" type="parTrans" cxnId="{350095B6-E56E-47D6-AB81-668EF7E40ED6}">
      <dgm:prSet/>
      <dgm:spPr/>
      <dgm:t>
        <a:bodyPr/>
        <a:lstStyle/>
        <a:p>
          <a:endParaRPr lang="ru-RU"/>
        </a:p>
      </dgm:t>
    </dgm:pt>
    <dgm:pt modelId="{5040E8CA-383D-49DE-B8F4-C45C6B4D7C16}" type="sibTrans" cxnId="{350095B6-E56E-47D6-AB81-668EF7E40ED6}">
      <dgm:prSet/>
      <dgm:spPr/>
      <dgm:t>
        <a:bodyPr/>
        <a:lstStyle/>
        <a:p>
          <a:endParaRPr lang="ru-RU"/>
        </a:p>
      </dgm:t>
    </dgm:pt>
    <dgm:pt modelId="{4072C178-9198-4526-9FB5-C7C4548EAB81}">
      <dgm:prSet phldrT="[Текст]" phldr="1"/>
      <dgm:spPr/>
      <dgm:t>
        <a:bodyPr/>
        <a:lstStyle/>
        <a:p>
          <a:endParaRPr lang="ru-RU"/>
        </a:p>
      </dgm:t>
    </dgm:pt>
    <dgm:pt modelId="{1D032E94-3902-467A-88C8-F6363EA566C0}" type="parTrans" cxnId="{72BFDFA1-FA6F-402F-986C-2AA92EDD9560}">
      <dgm:prSet/>
      <dgm:spPr/>
      <dgm:t>
        <a:bodyPr/>
        <a:lstStyle/>
        <a:p>
          <a:endParaRPr lang="ru-RU"/>
        </a:p>
      </dgm:t>
    </dgm:pt>
    <dgm:pt modelId="{9C31ED0E-004A-4894-9247-A67DE0DE07C7}" type="sibTrans" cxnId="{72BFDFA1-FA6F-402F-986C-2AA92EDD9560}">
      <dgm:prSet/>
      <dgm:spPr/>
      <dgm:t>
        <a:bodyPr/>
        <a:lstStyle/>
        <a:p>
          <a:endParaRPr lang="ru-RU"/>
        </a:p>
      </dgm:t>
    </dgm:pt>
    <dgm:pt modelId="{4D7E87B5-5742-48A7-A905-B6F9F8B4BE6B}">
      <dgm:prSet custT="1"/>
      <dgm:spPr/>
      <dgm:t>
        <a:bodyPr/>
        <a:lstStyle/>
        <a:p>
          <a:r>
            <a:rPr lang="ru-RU" sz="1800" u="none" strike="noStrike" dirty="0" smtClean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Граждане, жилые помещения которых в результате чрезвычайных ситуаций природного или техногенного характера, боевых действий или террористических акций стали непригодными для проживания</a:t>
          </a:r>
          <a:endParaRPr lang="ru-RU" sz="1800" dirty="0"/>
        </a:p>
      </dgm:t>
    </dgm:pt>
    <dgm:pt modelId="{6597CC90-72F7-4B38-BAF9-BBB8EC2FFD47}" type="parTrans" cxnId="{560AB4F0-8FBE-490A-8E07-F9831F7CF913}">
      <dgm:prSet/>
      <dgm:spPr/>
      <dgm:t>
        <a:bodyPr/>
        <a:lstStyle/>
        <a:p>
          <a:endParaRPr lang="ru-RU"/>
        </a:p>
      </dgm:t>
    </dgm:pt>
    <dgm:pt modelId="{38B9631B-A85C-4F9D-B720-22A517D05BCC}" type="sibTrans" cxnId="{560AB4F0-8FBE-490A-8E07-F9831F7CF913}">
      <dgm:prSet/>
      <dgm:spPr/>
      <dgm:t>
        <a:bodyPr/>
        <a:lstStyle/>
        <a:p>
          <a:endParaRPr lang="ru-RU"/>
        </a:p>
      </dgm:t>
    </dgm:pt>
    <dgm:pt modelId="{CA621466-2753-4C4A-BA0D-976785F44659}">
      <dgm:prSet custT="1"/>
      <dgm:spPr/>
      <dgm:t>
        <a:bodyPr/>
        <a:lstStyle/>
        <a:p>
          <a:endParaRPr lang="ru-RU" sz="1600" u="none" strike="noStrike" dirty="0" smtClean="0">
            <a:effectLst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r>
            <a:rPr lang="ru-RU" sz="1700" u="none" strike="noStrike" dirty="0" smtClean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Дети-сироты и дети, оставшиеся без попечения родителей; лица из числа детей-сирот и детей, оставшихся без попечения родителей,  по окончании пребывания в детских учреждениях, у родственников, опекунов, если за ними не сохранилось жилое помещение или если они не могут быть по другим причинам вселены в жилое помещение, из которого выбыли</a:t>
          </a:r>
          <a:endParaRPr lang="ru-RU" sz="1700" dirty="0"/>
        </a:p>
      </dgm:t>
    </dgm:pt>
    <dgm:pt modelId="{725FFE9D-A2D1-4031-877D-8675D1EE2CC4}" type="parTrans" cxnId="{A3858EFA-801B-43C7-A49A-08B72CB53545}">
      <dgm:prSet/>
      <dgm:spPr/>
      <dgm:t>
        <a:bodyPr/>
        <a:lstStyle/>
        <a:p>
          <a:endParaRPr lang="ru-RU"/>
        </a:p>
      </dgm:t>
    </dgm:pt>
    <dgm:pt modelId="{C75FE1F0-A60F-420F-BE34-932B87BA9CA4}" type="sibTrans" cxnId="{A3858EFA-801B-43C7-A49A-08B72CB53545}">
      <dgm:prSet/>
      <dgm:spPr/>
      <dgm:t>
        <a:bodyPr/>
        <a:lstStyle/>
        <a:p>
          <a:endParaRPr lang="ru-RU"/>
        </a:p>
      </dgm:t>
    </dgm:pt>
    <dgm:pt modelId="{86171AFF-4C95-46A4-BB66-F81AD80EEF87}">
      <dgm:prSet custT="1"/>
      <dgm:spPr/>
      <dgm:t>
        <a:bodyPr/>
        <a:lstStyle/>
        <a:p>
          <a:r>
            <a:rPr lang="ru-RU" sz="1800" u="none" strike="noStrike" dirty="0" smtClean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Выбывшие из общежития в связи с прохождением военной службы по призыву и после увольнения в запас восстановленные в университет</a:t>
          </a:r>
          <a:endParaRPr lang="ru-RU" sz="1800" dirty="0"/>
        </a:p>
      </dgm:t>
    </dgm:pt>
    <dgm:pt modelId="{66F1613C-7F3A-4B5B-B01D-562A8B9F4D49}" type="parTrans" cxnId="{FF71E5D8-E9A6-4E03-BE0C-9E2B829262CA}">
      <dgm:prSet/>
      <dgm:spPr/>
      <dgm:t>
        <a:bodyPr/>
        <a:lstStyle/>
        <a:p>
          <a:endParaRPr lang="ru-RU"/>
        </a:p>
      </dgm:t>
    </dgm:pt>
    <dgm:pt modelId="{2409041B-1538-4CBD-9D24-D66EE1F522F8}" type="sibTrans" cxnId="{FF71E5D8-E9A6-4E03-BE0C-9E2B829262CA}">
      <dgm:prSet/>
      <dgm:spPr/>
      <dgm:t>
        <a:bodyPr/>
        <a:lstStyle/>
        <a:p>
          <a:endParaRPr lang="ru-RU"/>
        </a:p>
      </dgm:t>
    </dgm:pt>
    <dgm:pt modelId="{D8A36D92-18C0-4D93-B60F-6B7F10C71E7C}">
      <dgm:prSet/>
      <dgm:spPr/>
      <dgm:t>
        <a:bodyPr/>
        <a:lstStyle/>
        <a:p>
          <a:endParaRPr lang="ru-RU"/>
        </a:p>
      </dgm:t>
    </dgm:pt>
    <dgm:pt modelId="{A08072A5-6443-47FB-AEDB-D5F99DE1867A}" type="parTrans" cxnId="{F393A5C4-73A0-471B-B00A-0D2175FE3A29}">
      <dgm:prSet/>
      <dgm:spPr/>
      <dgm:t>
        <a:bodyPr/>
        <a:lstStyle/>
        <a:p>
          <a:endParaRPr lang="ru-RU"/>
        </a:p>
      </dgm:t>
    </dgm:pt>
    <dgm:pt modelId="{1BF48916-760B-4952-BAFF-95FBBA380211}" type="sibTrans" cxnId="{F393A5C4-73A0-471B-B00A-0D2175FE3A29}">
      <dgm:prSet/>
      <dgm:spPr/>
      <dgm:t>
        <a:bodyPr/>
        <a:lstStyle/>
        <a:p>
          <a:endParaRPr lang="ru-RU"/>
        </a:p>
      </dgm:t>
    </dgm:pt>
    <dgm:pt modelId="{CE84CE83-58EC-403B-A5FA-A2278477367C}" type="pres">
      <dgm:prSet presAssocID="{B67BF4F4-53C7-4477-8FF9-A4AEA30068E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A822A5-BF02-446F-97EA-3355D00076EB}" type="pres">
      <dgm:prSet presAssocID="{B67BF4F4-53C7-4477-8FF9-A4AEA30068E7}" presName="matrix" presStyleCnt="0"/>
      <dgm:spPr/>
    </dgm:pt>
    <dgm:pt modelId="{E78342A5-B090-49DB-A92B-559E8DB63364}" type="pres">
      <dgm:prSet presAssocID="{B67BF4F4-53C7-4477-8FF9-A4AEA30068E7}" presName="tile1" presStyleLbl="node1" presStyleIdx="0" presStyleCnt="4" custLinFactNeighborX="-11736" custLinFactNeighborY="-105"/>
      <dgm:spPr/>
      <dgm:t>
        <a:bodyPr/>
        <a:lstStyle/>
        <a:p>
          <a:endParaRPr lang="ru-RU"/>
        </a:p>
      </dgm:t>
    </dgm:pt>
    <dgm:pt modelId="{D9B9904D-CB67-477F-8DE7-C4942E281DEE}" type="pres">
      <dgm:prSet presAssocID="{B67BF4F4-53C7-4477-8FF9-A4AEA30068E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6CB0AF-3994-4706-8CF6-F3ED347F7172}" type="pres">
      <dgm:prSet presAssocID="{B67BF4F4-53C7-4477-8FF9-A4AEA30068E7}" presName="tile2" presStyleLbl="node1" presStyleIdx="1" presStyleCnt="4" custLinFactNeighborX="735" custLinFactNeighborY="-7566"/>
      <dgm:spPr/>
      <dgm:t>
        <a:bodyPr/>
        <a:lstStyle/>
        <a:p>
          <a:endParaRPr lang="ru-RU"/>
        </a:p>
      </dgm:t>
    </dgm:pt>
    <dgm:pt modelId="{2A6F1F8F-B9A2-4CF2-A219-E7965385ECF6}" type="pres">
      <dgm:prSet presAssocID="{B67BF4F4-53C7-4477-8FF9-A4AEA30068E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91631A-4E50-46C0-8F21-2195994E9940}" type="pres">
      <dgm:prSet presAssocID="{B67BF4F4-53C7-4477-8FF9-A4AEA30068E7}" presName="tile3" presStyleLbl="node1" presStyleIdx="2" presStyleCnt="4"/>
      <dgm:spPr/>
      <dgm:t>
        <a:bodyPr/>
        <a:lstStyle/>
        <a:p>
          <a:endParaRPr lang="ru-RU"/>
        </a:p>
      </dgm:t>
    </dgm:pt>
    <dgm:pt modelId="{D300B447-1285-478D-960A-6F5367957E67}" type="pres">
      <dgm:prSet presAssocID="{B67BF4F4-53C7-4477-8FF9-A4AEA30068E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278F7A-D0E0-4552-B4AC-F25AED9D682E}" type="pres">
      <dgm:prSet presAssocID="{B67BF4F4-53C7-4477-8FF9-A4AEA30068E7}" presName="tile4" presStyleLbl="node1" presStyleIdx="3" presStyleCnt="4"/>
      <dgm:spPr/>
      <dgm:t>
        <a:bodyPr/>
        <a:lstStyle/>
        <a:p>
          <a:endParaRPr lang="ru-RU"/>
        </a:p>
      </dgm:t>
    </dgm:pt>
    <dgm:pt modelId="{901D3D53-70C0-486C-91DE-6B2155CA0DE3}" type="pres">
      <dgm:prSet presAssocID="{B67BF4F4-53C7-4477-8FF9-A4AEA30068E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919BC5-038C-41F8-BAEA-E005D3FDBF32}" type="pres">
      <dgm:prSet presAssocID="{B67BF4F4-53C7-4477-8FF9-A4AEA30068E7}" presName="centerTile" presStyleLbl="fgShp" presStyleIdx="0" presStyleCnt="1" custLinFactNeighborX="-18782" custLinFactNeighborY="2289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560AB4F0-8FBE-490A-8E07-F9831F7CF913}" srcId="{DEE59A1F-9FE6-4FEE-9F44-3DA85B2FE1EB}" destId="{4D7E87B5-5742-48A7-A905-B6F9F8B4BE6B}" srcOrd="0" destOrd="0" parTransId="{6597CC90-72F7-4B38-BAF9-BBB8EC2FFD47}" sibTransId="{38B9631B-A85C-4F9D-B720-22A517D05BCC}"/>
    <dgm:cxn modelId="{EC3DF375-A5B3-4723-94F6-2D8DB30169C6}" type="presOf" srcId="{86171AFF-4C95-46A4-BB66-F81AD80EEF87}" destId="{D300B447-1285-478D-960A-6F5367957E67}" srcOrd="1" destOrd="0" presId="urn:microsoft.com/office/officeart/2005/8/layout/matrix1"/>
    <dgm:cxn modelId="{1193F55B-417B-4D5E-8885-0A0549494D88}" type="presOf" srcId="{CA621466-2753-4C4A-BA0D-976785F44659}" destId="{2A6F1F8F-B9A2-4CF2-A219-E7965385ECF6}" srcOrd="1" destOrd="0" presId="urn:microsoft.com/office/officeart/2005/8/layout/matrix1"/>
    <dgm:cxn modelId="{A3858EFA-801B-43C7-A49A-08B72CB53545}" srcId="{DEE59A1F-9FE6-4FEE-9F44-3DA85B2FE1EB}" destId="{CA621466-2753-4C4A-BA0D-976785F44659}" srcOrd="1" destOrd="0" parTransId="{725FFE9D-A2D1-4031-877D-8675D1EE2CC4}" sibTransId="{C75FE1F0-A60F-420F-BE34-932B87BA9CA4}"/>
    <dgm:cxn modelId="{F393A5C4-73A0-471B-B00A-0D2175FE3A29}" srcId="{DEE59A1F-9FE6-4FEE-9F44-3DA85B2FE1EB}" destId="{D8A36D92-18C0-4D93-B60F-6B7F10C71E7C}" srcOrd="4" destOrd="0" parTransId="{A08072A5-6443-47FB-AEDB-D5F99DE1867A}" sibTransId="{1BF48916-760B-4952-BAFF-95FBBA380211}"/>
    <dgm:cxn modelId="{350095B6-E56E-47D6-AB81-668EF7E40ED6}" srcId="{DEE59A1F-9FE6-4FEE-9F44-3DA85B2FE1EB}" destId="{83C2A13E-893F-4C3C-8783-EC49A5463203}" srcOrd="6" destOrd="0" parTransId="{FA9F1B46-2A8F-4608-9055-B33504C2CCBA}" sibTransId="{5040E8CA-383D-49DE-B8F4-C45C6B4D7C16}"/>
    <dgm:cxn modelId="{FF71E5D8-E9A6-4E03-BE0C-9E2B829262CA}" srcId="{DEE59A1F-9FE6-4FEE-9F44-3DA85B2FE1EB}" destId="{86171AFF-4C95-46A4-BB66-F81AD80EEF87}" srcOrd="2" destOrd="0" parTransId="{66F1613C-7F3A-4B5B-B01D-562A8B9F4D49}" sibTransId="{2409041B-1538-4CBD-9D24-D66EE1F522F8}"/>
    <dgm:cxn modelId="{5DEF3F6A-D824-4334-8650-CE6D3FDC0B08}" srcId="{DEE59A1F-9FE6-4FEE-9F44-3DA85B2FE1EB}" destId="{4261E91B-D362-4754-BB1C-A09A26BCCBC7}" srcOrd="5" destOrd="0" parTransId="{44DD4D11-9BCB-48E9-86B7-4E80D2253F43}" sibTransId="{D0DA5BBE-8032-4B5A-8396-DD78E1069060}"/>
    <dgm:cxn modelId="{CF0D1D87-A950-43F0-9A83-02272BB7543F}" type="presOf" srcId="{CA621466-2753-4C4A-BA0D-976785F44659}" destId="{4B6CB0AF-3994-4706-8CF6-F3ED347F7172}" srcOrd="0" destOrd="0" presId="urn:microsoft.com/office/officeart/2005/8/layout/matrix1"/>
    <dgm:cxn modelId="{87414421-7DE8-4DFF-9939-AF99760146F4}" type="presOf" srcId="{4CDBFEE6-5AD3-4907-8E76-DAD2DFECA81A}" destId="{38278F7A-D0E0-4552-B4AC-F25AED9D682E}" srcOrd="0" destOrd="0" presId="urn:microsoft.com/office/officeart/2005/8/layout/matrix1"/>
    <dgm:cxn modelId="{1C9A5FFC-A562-4D3F-AA61-7E1D7F220CA8}" type="presOf" srcId="{DEE59A1F-9FE6-4FEE-9F44-3DA85B2FE1EB}" destId="{5C919BC5-038C-41F8-BAEA-E005D3FDBF32}" srcOrd="0" destOrd="0" presId="urn:microsoft.com/office/officeart/2005/8/layout/matrix1"/>
    <dgm:cxn modelId="{95463535-F428-4545-921A-6DBCF92026DB}" type="presOf" srcId="{4D7E87B5-5742-48A7-A905-B6F9F8B4BE6B}" destId="{E78342A5-B090-49DB-A92B-559E8DB63364}" srcOrd="0" destOrd="0" presId="urn:microsoft.com/office/officeart/2005/8/layout/matrix1"/>
    <dgm:cxn modelId="{04CBCBFC-B036-47C0-92ED-793E78EDBB64}" srcId="{DEE59A1F-9FE6-4FEE-9F44-3DA85B2FE1EB}" destId="{4CDBFEE6-5AD3-4907-8E76-DAD2DFECA81A}" srcOrd="3" destOrd="0" parTransId="{9DA3345F-E54B-4C99-99E9-C062ACF0D8D1}" sibTransId="{28AA4E9C-B59A-481F-85EC-2B5C85D48BA9}"/>
    <dgm:cxn modelId="{61F57DF4-EF9B-4D77-82AB-1072EB3A11DF}" type="presOf" srcId="{86171AFF-4C95-46A4-BB66-F81AD80EEF87}" destId="{3591631A-4E50-46C0-8F21-2195994E9940}" srcOrd="0" destOrd="0" presId="urn:microsoft.com/office/officeart/2005/8/layout/matrix1"/>
    <dgm:cxn modelId="{C043F6F2-B9AC-4A87-9705-6AC17454748C}" type="presOf" srcId="{4CDBFEE6-5AD3-4907-8E76-DAD2DFECA81A}" destId="{901D3D53-70C0-486C-91DE-6B2155CA0DE3}" srcOrd="1" destOrd="0" presId="urn:microsoft.com/office/officeart/2005/8/layout/matrix1"/>
    <dgm:cxn modelId="{1AD87B8A-BBAC-415E-BE52-CBE8D5086A0F}" type="presOf" srcId="{4D7E87B5-5742-48A7-A905-B6F9F8B4BE6B}" destId="{D9B9904D-CB67-477F-8DE7-C4942E281DEE}" srcOrd="1" destOrd="0" presId="urn:microsoft.com/office/officeart/2005/8/layout/matrix1"/>
    <dgm:cxn modelId="{7A0DEAB6-43F7-469E-85D0-AFF15F91E4C4}" srcId="{B67BF4F4-53C7-4477-8FF9-A4AEA30068E7}" destId="{DEE59A1F-9FE6-4FEE-9F44-3DA85B2FE1EB}" srcOrd="0" destOrd="0" parTransId="{4BE8B0D1-DCFE-49A7-B3FF-8C7583F0F079}" sibTransId="{8B7DF440-34E9-4BD1-85BB-3B72B690E681}"/>
    <dgm:cxn modelId="{FC461CC4-BFAC-4AFF-A5C0-5E813C8DF319}" type="presOf" srcId="{B67BF4F4-53C7-4477-8FF9-A4AEA30068E7}" destId="{CE84CE83-58EC-403B-A5FA-A2278477367C}" srcOrd="0" destOrd="0" presId="urn:microsoft.com/office/officeart/2005/8/layout/matrix1"/>
    <dgm:cxn modelId="{72BFDFA1-FA6F-402F-986C-2AA92EDD9560}" srcId="{DEE59A1F-9FE6-4FEE-9F44-3DA85B2FE1EB}" destId="{4072C178-9198-4526-9FB5-C7C4548EAB81}" srcOrd="7" destOrd="0" parTransId="{1D032E94-3902-467A-88C8-F6363EA566C0}" sibTransId="{9C31ED0E-004A-4894-9247-A67DE0DE07C7}"/>
    <dgm:cxn modelId="{F7D29DEE-7874-4A33-87FD-A0982B24D2EE}" type="presParOf" srcId="{CE84CE83-58EC-403B-A5FA-A2278477367C}" destId="{CBA822A5-BF02-446F-97EA-3355D00076EB}" srcOrd="0" destOrd="0" presId="urn:microsoft.com/office/officeart/2005/8/layout/matrix1"/>
    <dgm:cxn modelId="{B051BF81-C233-4A5B-A312-06DACADB66CA}" type="presParOf" srcId="{CBA822A5-BF02-446F-97EA-3355D00076EB}" destId="{E78342A5-B090-49DB-A92B-559E8DB63364}" srcOrd="0" destOrd="0" presId="urn:microsoft.com/office/officeart/2005/8/layout/matrix1"/>
    <dgm:cxn modelId="{D4A4AFE0-5EE8-4A98-9D83-95C8E3291633}" type="presParOf" srcId="{CBA822A5-BF02-446F-97EA-3355D00076EB}" destId="{D9B9904D-CB67-477F-8DE7-C4942E281DEE}" srcOrd="1" destOrd="0" presId="urn:microsoft.com/office/officeart/2005/8/layout/matrix1"/>
    <dgm:cxn modelId="{2158634B-5FD8-47EE-B8B7-59EE0DAF24E2}" type="presParOf" srcId="{CBA822A5-BF02-446F-97EA-3355D00076EB}" destId="{4B6CB0AF-3994-4706-8CF6-F3ED347F7172}" srcOrd="2" destOrd="0" presId="urn:microsoft.com/office/officeart/2005/8/layout/matrix1"/>
    <dgm:cxn modelId="{98E488EA-C85B-419C-9C04-AFC38204D17B}" type="presParOf" srcId="{CBA822A5-BF02-446F-97EA-3355D00076EB}" destId="{2A6F1F8F-B9A2-4CF2-A219-E7965385ECF6}" srcOrd="3" destOrd="0" presId="urn:microsoft.com/office/officeart/2005/8/layout/matrix1"/>
    <dgm:cxn modelId="{5B008EAF-B0E9-4285-881F-3D62F4E7AE42}" type="presParOf" srcId="{CBA822A5-BF02-446F-97EA-3355D00076EB}" destId="{3591631A-4E50-46C0-8F21-2195994E9940}" srcOrd="4" destOrd="0" presId="urn:microsoft.com/office/officeart/2005/8/layout/matrix1"/>
    <dgm:cxn modelId="{E5920D2D-D084-45BF-8256-FC3FE9EE9916}" type="presParOf" srcId="{CBA822A5-BF02-446F-97EA-3355D00076EB}" destId="{D300B447-1285-478D-960A-6F5367957E67}" srcOrd="5" destOrd="0" presId="urn:microsoft.com/office/officeart/2005/8/layout/matrix1"/>
    <dgm:cxn modelId="{F39F8E08-EB01-41BA-A08B-25AA4238D73E}" type="presParOf" srcId="{CBA822A5-BF02-446F-97EA-3355D00076EB}" destId="{38278F7A-D0E0-4552-B4AC-F25AED9D682E}" srcOrd="6" destOrd="0" presId="urn:microsoft.com/office/officeart/2005/8/layout/matrix1"/>
    <dgm:cxn modelId="{81E0EA20-8873-4218-868F-A28565820AC3}" type="presParOf" srcId="{CBA822A5-BF02-446F-97EA-3355D00076EB}" destId="{901D3D53-70C0-486C-91DE-6B2155CA0DE3}" srcOrd="7" destOrd="0" presId="urn:microsoft.com/office/officeart/2005/8/layout/matrix1"/>
    <dgm:cxn modelId="{C9608518-4169-4EA8-A045-01EB731AB9C3}" type="presParOf" srcId="{CE84CE83-58EC-403B-A5FA-A2278477367C}" destId="{5C919BC5-038C-41F8-BAEA-E005D3FDBF3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7BFFC16-CCE0-4BAD-9EE4-964F6F660932}" type="doc">
      <dgm:prSet loTypeId="urn:microsoft.com/office/officeart/2005/8/layout/process2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9847DCA-B1BA-4B93-A9D8-B5A4AC51340A}">
      <dgm:prSet phldrT="[Текст]" custT="1"/>
      <dgm:spPr/>
      <dgm:t>
        <a:bodyPr/>
        <a:lstStyle/>
        <a:p>
          <a:pPr algn="l" rtl="0"/>
          <a:r>
            <a:rPr lang="ru-RU" sz="1400" u="none" strike="noStrike" dirty="0" smtClean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Обучающиеся, которые являются инвалидами с детства, не страдающие заболеваниями, при которых совместное проживание с ними в одном жилом помещении невозможно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B1ADAA-DC86-4646-B648-FA281FF0D288}" type="parTrans" cxnId="{DD01E6C7-06E4-42D7-92D7-221A2EF99E5F}">
      <dgm:prSet/>
      <dgm:spPr/>
      <dgm:t>
        <a:bodyPr/>
        <a:lstStyle/>
        <a:p>
          <a:pPr algn="l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B6C603-344A-4F40-BFFF-CD5E2D887BF4}" type="sibTrans" cxnId="{DD01E6C7-06E4-42D7-92D7-221A2EF99E5F}">
      <dgm:prSet custT="1"/>
      <dgm:spPr/>
      <dgm:t>
        <a:bodyPr/>
        <a:lstStyle/>
        <a:p>
          <a:pPr algn="l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7159AC-4DFE-4082-B0D6-039A1325C313}">
      <dgm:prSet phldrT="[Текст]" custT="1"/>
      <dgm:spPr/>
      <dgm:t>
        <a:bodyPr/>
        <a:lstStyle/>
        <a:p>
          <a:pPr algn="l"/>
          <a:r>
            <a:rPr lang="ru-RU" sz="1400" u="none" strike="noStrike" dirty="0" smtClean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Молодые семьи (в случае, если оба супруга являются иногородними обучающимися дневной формы получения образования университета)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AA648E-B610-48D0-AFD9-6736FAE39581}" type="parTrans" cxnId="{F2DE8077-22BD-4DF2-B0E9-E1E5FFFE941B}">
      <dgm:prSet/>
      <dgm:spPr/>
      <dgm:t>
        <a:bodyPr/>
        <a:lstStyle/>
        <a:p>
          <a:pPr algn="l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959BA5-E183-44A2-9335-068DC86B2813}" type="sibTrans" cxnId="{F2DE8077-22BD-4DF2-B0E9-E1E5FFFE941B}">
      <dgm:prSet custT="1"/>
      <dgm:spPr/>
      <dgm:t>
        <a:bodyPr/>
        <a:lstStyle/>
        <a:p>
          <a:pPr algn="l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97B7E5-2793-4C2D-9AD0-75AC75FCDD1B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r>
            <a:rPr lang="ru-RU" sz="1400" u="none" strike="noStrike" dirty="0" smtClean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Обучающиеся из числа иностранных граждан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40F37F-2331-4DD9-8A30-87E8D3B37A75}" type="parTrans" cxnId="{25EAD214-BBB9-4DC0-BA44-D1C47771F18C}">
      <dgm:prSet/>
      <dgm:spPr/>
      <dgm:t>
        <a:bodyPr/>
        <a:lstStyle/>
        <a:p>
          <a:pPr algn="l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E46415-0B96-48C5-83AC-8B87F7596F0C}" type="sibTrans" cxnId="{25EAD214-BBB9-4DC0-BA44-D1C47771F18C}">
      <dgm:prSet custT="1"/>
      <dgm:spPr/>
      <dgm:t>
        <a:bodyPr/>
        <a:lstStyle/>
        <a:p>
          <a:pPr algn="l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AA3F7C-E303-4B30-A4B7-67C71D76BACB}">
      <dgm:prSet custT="1"/>
      <dgm:spPr/>
      <dgm:t>
        <a:bodyPr/>
        <a:lstStyle/>
        <a:p>
          <a:pPr algn="l"/>
          <a:r>
            <a:rPr lang="ru-RU" sz="1400" u="none" strike="noStrike" dirty="0" smtClean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Воспитанники домов-интернатов для детей-инвалидов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BBE3E2-7EB2-406B-B984-C54B8D1B3C00}" type="parTrans" cxnId="{39B4E2AC-85FD-48E9-B333-EDD5294BF9A4}">
      <dgm:prSet/>
      <dgm:spPr/>
      <dgm:t>
        <a:bodyPr/>
        <a:lstStyle/>
        <a:p>
          <a:pPr algn="l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004D2E-B532-4E08-9522-39ED8B876745}" type="sibTrans" cxnId="{39B4E2AC-85FD-48E9-B333-EDD5294BF9A4}">
      <dgm:prSet custT="1"/>
      <dgm:spPr/>
      <dgm:t>
        <a:bodyPr/>
        <a:lstStyle/>
        <a:p>
          <a:pPr algn="l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689865-8C8F-4950-9C75-1D912B3D5F28}">
      <dgm:prSet custT="1"/>
      <dgm:spPr/>
      <dgm:t>
        <a:bodyPr/>
        <a:lstStyle/>
        <a:p>
          <a:pPr algn="l" rtl="0"/>
          <a:r>
            <a:rPr lang="ru-RU" sz="1400" u="none" strike="noStrike" dirty="0" smtClean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Студенты 1 курса в рамках Программы по привлечению абитуриентов для поступления в университет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36DAC3-6A31-4FA8-A837-C983FE357953}" type="parTrans" cxnId="{5B928875-5419-4BA3-9A31-A8E0DFE50247}">
      <dgm:prSet/>
      <dgm:spPr/>
      <dgm:t>
        <a:bodyPr/>
        <a:lstStyle/>
        <a:p>
          <a:pPr algn="l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8D8D95-0C70-4D0F-A996-CF393468C69C}" type="sibTrans" cxnId="{5B928875-5419-4BA3-9A31-A8E0DFE50247}">
      <dgm:prSet custT="1"/>
      <dgm:spPr/>
      <dgm:t>
        <a:bodyPr/>
        <a:lstStyle/>
        <a:p>
          <a:pPr algn="l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5400C7-1DBB-4431-9139-C48A75D4DCAD}">
      <dgm:prSet custT="1"/>
      <dgm:spPr/>
      <dgm:t>
        <a:bodyPr/>
        <a:lstStyle/>
        <a:p>
          <a:pPr algn="just"/>
          <a:r>
            <a:rPr lang="ru-RU" sz="1400" u="none" strike="noStrike" dirty="0" smtClean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Обучающиеся, являющиеся членами малообеспеченных семей в соответствии с Законом Республики Беларусь «О прожиточном минимуме в Республике Беларусь»</a:t>
          </a:r>
          <a:endParaRPr lang="ru-RU" sz="1400" u="none" strike="noStrike" dirty="0">
            <a:effectLst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9E39684-FF2E-4776-B03F-BDDF3C4C8F45}" type="parTrans" cxnId="{B78FA444-A9DA-4745-9898-D9FA2C726BB3}">
      <dgm:prSet/>
      <dgm:spPr/>
      <dgm:t>
        <a:bodyPr/>
        <a:lstStyle/>
        <a:p>
          <a:pPr algn="l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E36732-AA2A-400B-8F73-3F03BB2862E5}" type="sibTrans" cxnId="{B78FA444-A9DA-4745-9898-D9FA2C726BB3}">
      <dgm:prSet custT="1"/>
      <dgm:spPr/>
      <dgm:t>
        <a:bodyPr/>
        <a:lstStyle/>
        <a:p>
          <a:pPr algn="l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70A70E-57BC-49B2-935E-6E95E9695632}">
      <dgm:prSet custT="1"/>
      <dgm:spPr/>
      <dgm:t>
        <a:bodyPr/>
        <a:lstStyle/>
        <a:p>
          <a:pPr algn="just"/>
          <a:r>
            <a:rPr lang="ru-RU" sz="1400" u="none" strike="noStrike" dirty="0" smtClean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Обучающиеся из многодетных семей (трое и более несовершеннолетних детей)</a:t>
          </a:r>
          <a:endParaRPr lang="ru-RU" sz="1400" u="none" strike="noStrike" dirty="0">
            <a:effectLst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CF70923-DF19-4ED4-9FE1-6076C3D7144B}" type="parTrans" cxnId="{B1B8158D-F782-4C3B-B0A6-2CB6BEAC31C7}">
      <dgm:prSet/>
      <dgm:spPr/>
      <dgm:t>
        <a:bodyPr/>
        <a:lstStyle/>
        <a:p>
          <a:pPr algn="l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323837-6313-4F5D-819B-1B45CA6D1992}" type="sibTrans" cxnId="{B1B8158D-F782-4C3B-B0A6-2CB6BEAC31C7}">
      <dgm:prSet custT="1"/>
      <dgm:spPr/>
      <dgm:t>
        <a:bodyPr/>
        <a:lstStyle/>
        <a:p>
          <a:pPr algn="l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92C56A-8F94-4E82-B7C6-CFA75DCAB0CF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ru-RU" sz="1400" u="none" strike="noStrike" dirty="0" smtClean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Обучающиеся, пользующиеся льготами в соответствии с Законом Республики Беларусь от 06.01.2009 № 9-3 «О социальной защите граждан, пострадавших от катастрофы на Чернобыльской АЭС, других радиационных аварий» по статьям 18-23.</a:t>
          </a:r>
          <a:endParaRPr lang="ru-RU" sz="1400" u="none" strike="noStrike" dirty="0">
            <a:effectLst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E56E7C46-902E-4DF2-81E5-981765CB15BC}" type="parTrans" cxnId="{B5F93B3C-4ED3-44B5-8C02-2A57514C505A}">
      <dgm:prSet/>
      <dgm:spPr/>
      <dgm:t>
        <a:bodyPr/>
        <a:lstStyle/>
        <a:p>
          <a:pPr algn="l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787D74-B628-4DA5-9D1F-470CF4A3271B}" type="sibTrans" cxnId="{B5F93B3C-4ED3-44B5-8C02-2A57514C505A}">
      <dgm:prSet custT="1"/>
      <dgm:spPr/>
      <dgm:t>
        <a:bodyPr/>
        <a:lstStyle/>
        <a:p>
          <a:pPr algn="l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0845F9-BDB8-494D-AABF-7F47A7373346}" type="pres">
      <dgm:prSet presAssocID="{E7BFFC16-CCE0-4BAD-9EE4-964F6F660932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07EF1B-064E-462D-829B-AC8B190056C4}" type="pres">
      <dgm:prSet presAssocID="{EEAA3F7C-E303-4B30-A4B7-67C71D76BACB}" presName="node" presStyleLbl="node1" presStyleIdx="0" presStyleCnt="8" custScaleX="749360" custScaleY="59939" custLinFactNeighborX="-7527" custLinFactNeighborY="-2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B3D676-7FD5-4F6E-8A7E-A67224B3E1D5}" type="pres">
      <dgm:prSet presAssocID="{E9004D2E-B532-4E08-9522-39ED8B876745}" presName="sibTrans" presStyleLbl="sibTrans2D1" presStyleIdx="0" presStyleCnt="7"/>
      <dgm:spPr/>
      <dgm:t>
        <a:bodyPr/>
        <a:lstStyle/>
        <a:p>
          <a:endParaRPr lang="ru-RU"/>
        </a:p>
      </dgm:t>
    </dgm:pt>
    <dgm:pt modelId="{FDD18E02-7719-4692-B344-F1181EFFFA14}" type="pres">
      <dgm:prSet presAssocID="{E9004D2E-B532-4E08-9522-39ED8B876745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3ADB4F63-B21D-4F04-BB73-4FEA9EA1178C}" type="pres">
      <dgm:prSet presAssocID="{89847DCA-B1BA-4B93-A9D8-B5A4AC51340A}" presName="node" presStyleLbl="node1" presStyleIdx="1" presStyleCnt="8" custScaleX="750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5A2DC-3C52-4FEE-B548-E9456DB0DBC8}" type="pres">
      <dgm:prSet presAssocID="{87B6C603-344A-4F40-BFFF-CD5E2D887BF4}" presName="sibTrans" presStyleLbl="sibTrans2D1" presStyleIdx="1" presStyleCnt="7"/>
      <dgm:spPr/>
      <dgm:t>
        <a:bodyPr/>
        <a:lstStyle/>
        <a:p>
          <a:endParaRPr lang="ru-RU"/>
        </a:p>
      </dgm:t>
    </dgm:pt>
    <dgm:pt modelId="{FD873B83-191F-4416-AF9A-DB28B19DA80A}" type="pres">
      <dgm:prSet presAssocID="{87B6C603-344A-4F40-BFFF-CD5E2D887BF4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C6A58691-B40E-4284-B27A-94A5AC3AA1A3}" type="pres">
      <dgm:prSet presAssocID="{967159AC-4DFE-4082-B0D6-039A1325C313}" presName="node" presStyleLbl="node1" presStyleIdx="2" presStyleCnt="8" custScaleX="750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5A11E-481A-4063-A495-91A93DE1F1A9}" type="pres">
      <dgm:prSet presAssocID="{9B959BA5-E183-44A2-9335-068DC86B2813}" presName="sibTrans" presStyleLbl="sibTrans2D1" presStyleIdx="2" presStyleCnt="7" custFlipHor="1" custScaleX="12894" custScaleY="99083" custLinFactY="61770" custLinFactNeighborX="197" custLinFactNeighborY="100000"/>
      <dgm:spPr/>
      <dgm:t>
        <a:bodyPr/>
        <a:lstStyle/>
        <a:p>
          <a:endParaRPr lang="ru-RU"/>
        </a:p>
      </dgm:t>
    </dgm:pt>
    <dgm:pt modelId="{5713DB13-C543-404F-9AF8-67FE8B944E35}" type="pres">
      <dgm:prSet presAssocID="{9B959BA5-E183-44A2-9335-068DC86B2813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E3CC8FBA-22C3-4435-9E3D-242A35AC9C01}" type="pres">
      <dgm:prSet presAssocID="{1697B7E5-2793-4C2D-9AD0-75AC75FCDD1B}" presName="node" presStyleLbl="node1" presStyleIdx="3" presStyleCnt="8" custScaleX="750098" custScaleY="53585" custLinFactY="348324" custLinFactNeighborX="3773" custLinFactNeighborY="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92C81F-7879-4D94-B98A-4EB0E89BB931}" type="pres">
      <dgm:prSet presAssocID="{15E46415-0B96-48C5-83AC-8B87F7596F0C}" presName="sibTrans" presStyleLbl="sibTrans2D1" presStyleIdx="3" presStyleCnt="7" custAng="10800000" custScaleX="32609" custLinFactY="200000" custLinFactNeighborX="4031" custLinFactNeighborY="219850"/>
      <dgm:spPr/>
      <dgm:t>
        <a:bodyPr/>
        <a:lstStyle/>
        <a:p>
          <a:endParaRPr lang="ru-RU"/>
        </a:p>
      </dgm:t>
    </dgm:pt>
    <dgm:pt modelId="{4659F2C7-9038-4518-A8C5-3AD72E17D03D}" type="pres">
      <dgm:prSet presAssocID="{15E46415-0B96-48C5-83AC-8B87F7596F0C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A86041D0-4514-4345-86D4-9FA4CA2780E0}" type="pres">
      <dgm:prSet presAssocID="{A8689865-8C8F-4950-9C75-1D912B3D5F28}" presName="node" presStyleLbl="node1" presStyleIdx="4" presStyleCnt="8" custScaleX="750098" custScaleY="52000" custLinFactY="-58512" custLinFactNeighborX="367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D46E3-97FE-4AA6-9DF2-1FB05C382F63}" type="pres">
      <dgm:prSet presAssocID="{2B8D8D95-0C70-4D0F-A996-CF393468C69C}" presName="sibTrans" presStyleLbl="sibTrans2D1" presStyleIdx="4" presStyleCnt="7" custLinFactY="-100000" custLinFactNeighborX="2980" custLinFactNeighborY="-126482"/>
      <dgm:spPr/>
      <dgm:t>
        <a:bodyPr/>
        <a:lstStyle/>
        <a:p>
          <a:endParaRPr lang="ru-RU"/>
        </a:p>
      </dgm:t>
    </dgm:pt>
    <dgm:pt modelId="{76C024B1-FB6E-48CB-B55D-B6F43B5B5AEC}" type="pres">
      <dgm:prSet presAssocID="{2B8D8D95-0C70-4D0F-A996-CF393468C69C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AA64BDD9-D11C-4254-ACE3-441ED9452D0F}" type="pres">
      <dgm:prSet presAssocID="{0A5400C7-1DBB-4431-9139-C48A75D4DCAD}" presName="node" presStyleLbl="node1" presStyleIdx="5" presStyleCnt="8" custScaleX="750098" custLinFactY="-58597" custLinFactNeighborX="420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DD48E7-4927-4589-99CC-33EE9D8B89A3}" type="pres">
      <dgm:prSet presAssocID="{0AE36732-AA2A-400B-8F73-3F03BB2862E5}" presName="sibTrans" presStyleLbl="sibTrans2D1" presStyleIdx="5" presStyleCnt="7" custScaleX="135082" custLinFactY="-118620" custLinFactNeighborX="3262" custLinFactNeighborY="-200000"/>
      <dgm:spPr/>
      <dgm:t>
        <a:bodyPr/>
        <a:lstStyle/>
        <a:p>
          <a:endParaRPr lang="ru-RU"/>
        </a:p>
      </dgm:t>
    </dgm:pt>
    <dgm:pt modelId="{20D8439A-8B5E-46C5-850F-8E46642FF9E7}" type="pres">
      <dgm:prSet presAssocID="{0AE36732-AA2A-400B-8F73-3F03BB2862E5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C225038C-C2ED-4A1A-995B-A0728F4D361C}" type="pres">
      <dgm:prSet presAssocID="{6370A70E-57BC-49B2-935E-6E95E9695632}" presName="node" presStyleLbl="node1" presStyleIdx="6" presStyleCnt="8" custScaleX="750098" custScaleY="64381" custLinFactY="-63005" custLinFactNeighborX="876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91C502-A668-473D-AD33-300CD25A41A3}" type="pres">
      <dgm:prSet presAssocID="{87323837-6313-4F5D-819B-1B45CA6D1992}" presName="sibTrans" presStyleLbl="sibTrans2D1" presStyleIdx="6" presStyleCnt="7" custLinFactY="-100000" custLinFactNeighborX="2855" custLinFactNeighborY="-154601"/>
      <dgm:spPr/>
      <dgm:t>
        <a:bodyPr/>
        <a:lstStyle/>
        <a:p>
          <a:endParaRPr lang="ru-RU"/>
        </a:p>
      </dgm:t>
    </dgm:pt>
    <dgm:pt modelId="{0D22FE72-F499-405C-A640-104CBE1B11BC}" type="pres">
      <dgm:prSet presAssocID="{87323837-6313-4F5D-819B-1B45CA6D1992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92763BC9-9E28-4B53-B7B1-F4C2210C7438}" type="pres">
      <dgm:prSet presAssocID="{0492C56A-8F94-4E82-B7C6-CFA75DCAB0CF}" presName="node" presStyleLbl="node1" presStyleIdx="7" presStyleCnt="8" custScaleX="750098" custScaleY="148131" custLinFactY="-60912" custLinFactNeighborX="1289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E2B8CF-F625-47A5-BF80-7515C87D2C17}" type="presOf" srcId="{89847DCA-B1BA-4B93-A9D8-B5A4AC51340A}" destId="{3ADB4F63-B21D-4F04-BB73-4FEA9EA1178C}" srcOrd="0" destOrd="0" presId="urn:microsoft.com/office/officeart/2005/8/layout/process2"/>
    <dgm:cxn modelId="{056ABDD8-4908-4DA0-92A0-C9E44F55BFF1}" type="presOf" srcId="{1697B7E5-2793-4C2D-9AD0-75AC75FCDD1B}" destId="{E3CC8FBA-22C3-4435-9E3D-242A35AC9C01}" srcOrd="0" destOrd="0" presId="urn:microsoft.com/office/officeart/2005/8/layout/process2"/>
    <dgm:cxn modelId="{B1B8158D-F782-4C3B-B0A6-2CB6BEAC31C7}" srcId="{E7BFFC16-CCE0-4BAD-9EE4-964F6F660932}" destId="{6370A70E-57BC-49B2-935E-6E95E9695632}" srcOrd="6" destOrd="0" parTransId="{ACF70923-DF19-4ED4-9FE1-6076C3D7144B}" sibTransId="{87323837-6313-4F5D-819B-1B45CA6D1992}"/>
    <dgm:cxn modelId="{4464572D-4D65-45E1-B843-7EB2D34A8F7C}" type="presOf" srcId="{EEAA3F7C-E303-4B30-A4B7-67C71D76BACB}" destId="{7007EF1B-064E-462D-829B-AC8B190056C4}" srcOrd="0" destOrd="0" presId="urn:microsoft.com/office/officeart/2005/8/layout/process2"/>
    <dgm:cxn modelId="{12F8D850-D24D-4BB6-A1CE-50E2A5E11F8A}" type="presOf" srcId="{E7BFFC16-CCE0-4BAD-9EE4-964F6F660932}" destId="{870845F9-BDB8-494D-AABF-7F47A7373346}" srcOrd="0" destOrd="0" presId="urn:microsoft.com/office/officeart/2005/8/layout/process2"/>
    <dgm:cxn modelId="{A50963DD-CB56-4426-8753-21C37EB78558}" type="presOf" srcId="{967159AC-4DFE-4082-B0D6-039A1325C313}" destId="{C6A58691-B40E-4284-B27A-94A5AC3AA1A3}" srcOrd="0" destOrd="0" presId="urn:microsoft.com/office/officeart/2005/8/layout/process2"/>
    <dgm:cxn modelId="{8CB7915F-81FB-43AB-8A6D-542E9775A70F}" type="presOf" srcId="{0492C56A-8F94-4E82-B7C6-CFA75DCAB0CF}" destId="{92763BC9-9E28-4B53-B7B1-F4C2210C7438}" srcOrd="0" destOrd="0" presId="urn:microsoft.com/office/officeart/2005/8/layout/process2"/>
    <dgm:cxn modelId="{F2DE8077-22BD-4DF2-B0E9-E1E5FFFE941B}" srcId="{E7BFFC16-CCE0-4BAD-9EE4-964F6F660932}" destId="{967159AC-4DFE-4082-B0D6-039A1325C313}" srcOrd="2" destOrd="0" parTransId="{B5AA648E-B610-48D0-AFD9-6736FAE39581}" sibTransId="{9B959BA5-E183-44A2-9335-068DC86B2813}"/>
    <dgm:cxn modelId="{A3CA72BB-3A7D-41DC-89C6-813B7642B077}" type="presOf" srcId="{E9004D2E-B532-4E08-9522-39ED8B876745}" destId="{FDD18E02-7719-4692-B344-F1181EFFFA14}" srcOrd="1" destOrd="0" presId="urn:microsoft.com/office/officeart/2005/8/layout/process2"/>
    <dgm:cxn modelId="{E358E2F2-01F7-4291-979A-1CDCF1BDD390}" type="presOf" srcId="{87323837-6313-4F5D-819B-1B45CA6D1992}" destId="{D091C502-A668-473D-AD33-300CD25A41A3}" srcOrd="0" destOrd="0" presId="urn:microsoft.com/office/officeart/2005/8/layout/process2"/>
    <dgm:cxn modelId="{53DDE68E-176B-491E-B213-807E47E1BBA8}" type="presOf" srcId="{15E46415-0B96-48C5-83AC-8B87F7596F0C}" destId="{4659F2C7-9038-4518-A8C5-3AD72E17D03D}" srcOrd="1" destOrd="0" presId="urn:microsoft.com/office/officeart/2005/8/layout/process2"/>
    <dgm:cxn modelId="{C7E757F4-C60D-46C3-977C-DECD6AD4A0CD}" type="presOf" srcId="{0A5400C7-1DBB-4431-9139-C48A75D4DCAD}" destId="{AA64BDD9-D11C-4254-ACE3-441ED9452D0F}" srcOrd="0" destOrd="0" presId="urn:microsoft.com/office/officeart/2005/8/layout/process2"/>
    <dgm:cxn modelId="{6CD84B30-67A3-4C12-86FD-BA377A15945E}" type="presOf" srcId="{2B8D8D95-0C70-4D0F-A996-CF393468C69C}" destId="{76C024B1-FB6E-48CB-B55D-B6F43B5B5AEC}" srcOrd="1" destOrd="0" presId="urn:microsoft.com/office/officeart/2005/8/layout/process2"/>
    <dgm:cxn modelId="{39B4E2AC-85FD-48E9-B333-EDD5294BF9A4}" srcId="{E7BFFC16-CCE0-4BAD-9EE4-964F6F660932}" destId="{EEAA3F7C-E303-4B30-A4B7-67C71D76BACB}" srcOrd="0" destOrd="0" parTransId="{26BBE3E2-7EB2-406B-B984-C54B8D1B3C00}" sibTransId="{E9004D2E-B532-4E08-9522-39ED8B876745}"/>
    <dgm:cxn modelId="{0FD36F08-A7BE-4F13-96A2-D6ADCA0B28BA}" type="presOf" srcId="{15E46415-0B96-48C5-83AC-8B87F7596F0C}" destId="{C992C81F-7879-4D94-B98A-4EB0E89BB931}" srcOrd="0" destOrd="0" presId="urn:microsoft.com/office/officeart/2005/8/layout/process2"/>
    <dgm:cxn modelId="{5B928875-5419-4BA3-9A31-A8E0DFE50247}" srcId="{E7BFFC16-CCE0-4BAD-9EE4-964F6F660932}" destId="{A8689865-8C8F-4950-9C75-1D912B3D5F28}" srcOrd="4" destOrd="0" parTransId="{AB36DAC3-6A31-4FA8-A837-C983FE357953}" sibTransId="{2B8D8D95-0C70-4D0F-A996-CF393468C69C}"/>
    <dgm:cxn modelId="{0D2B9D47-9D1E-4789-951D-345128A34825}" type="presOf" srcId="{A8689865-8C8F-4950-9C75-1D912B3D5F28}" destId="{A86041D0-4514-4345-86D4-9FA4CA2780E0}" srcOrd="0" destOrd="0" presId="urn:microsoft.com/office/officeart/2005/8/layout/process2"/>
    <dgm:cxn modelId="{25EAD214-BBB9-4DC0-BA44-D1C47771F18C}" srcId="{E7BFFC16-CCE0-4BAD-9EE4-964F6F660932}" destId="{1697B7E5-2793-4C2D-9AD0-75AC75FCDD1B}" srcOrd="3" destOrd="0" parTransId="{0340F37F-2331-4DD9-8A30-87E8D3B37A75}" sibTransId="{15E46415-0B96-48C5-83AC-8B87F7596F0C}"/>
    <dgm:cxn modelId="{A8F411C7-80CB-40A3-A027-F8BD343F22AB}" type="presOf" srcId="{9B959BA5-E183-44A2-9335-068DC86B2813}" destId="{5713DB13-C543-404F-9AF8-67FE8B944E35}" srcOrd="1" destOrd="0" presId="urn:microsoft.com/office/officeart/2005/8/layout/process2"/>
    <dgm:cxn modelId="{DD01E6C7-06E4-42D7-92D7-221A2EF99E5F}" srcId="{E7BFFC16-CCE0-4BAD-9EE4-964F6F660932}" destId="{89847DCA-B1BA-4B93-A9D8-B5A4AC51340A}" srcOrd="1" destOrd="0" parTransId="{44B1ADAA-DC86-4646-B648-FA281FF0D288}" sibTransId="{87B6C603-344A-4F40-BFFF-CD5E2D887BF4}"/>
    <dgm:cxn modelId="{A633688A-4B9D-4921-936F-3D3A96C8E056}" type="presOf" srcId="{87B6C603-344A-4F40-BFFF-CD5E2D887BF4}" destId="{E0F5A2DC-3C52-4FEE-B548-E9456DB0DBC8}" srcOrd="0" destOrd="0" presId="urn:microsoft.com/office/officeart/2005/8/layout/process2"/>
    <dgm:cxn modelId="{06D5DE63-91CB-4836-8346-8AEFBD8B712D}" type="presOf" srcId="{6370A70E-57BC-49B2-935E-6E95E9695632}" destId="{C225038C-C2ED-4A1A-995B-A0728F4D361C}" srcOrd="0" destOrd="0" presId="urn:microsoft.com/office/officeart/2005/8/layout/process2"/>
    <dgm:cxn modelId="{0DF383FC-8FDB-4939-885C-22C1B9BFF6FB}" type="presOf" srcId="{0AE36732-AA2A-400B-8F73-3F03BB2862E5}" destId="{DEDD48E7-4927-4589-99CC-33EE9D8B89A3}" srcOrd="0" destOrd="0" presId="urn:microsoft.com/office/officeart/2005/8/layout/process2"/>
    <dgm:cxn modelId="{A5C604E3-11C2-432A-A00E-27B0BAEB8CEF}" type="presOf" srcId="{87323837-6313-4F5D-819B-1B45CA6D1992}" destId="{0D22FE72-F499-405C-A640-104CBE1B11BC}" srcOrd="1" destOrd="0" presId="urn:microsoft.com/office/officeart/2005/8/layout/process2"/>
    <dgm:cxn modelId="{2E431D3B-F876-401D-83D9-1D9C799E5080}" type="presOf" srcId="{0AE36732-AA2A-400B-8F73-3F03BB2862E5}" destId="{20D8439A-8B5E-46C5-850F-8E46642FF9E7}" srcOrd="1" destOrd="0" presId="urn:microsoft.com/office/officeart/2005/8/layout/process2"/>
    <dgm:cxn modelId="{842D93D8-33BF-4907-A15E-B6B4D8B901D1}" type="presOf" srcId="{2B8D8D95-0C70-4D0F-A996-CF393468C69C}" destId="{F5DD46E3-97FE-4AA6-9DF2-1FB05C382F63}" srcOrd="0" destOrd="0" presId="urn:microsoft.com/office/officeart/2005/8/layout/process2"/>
    <dgm:cxn modelId="{B78FA444-A9DA-4745-9898-D9FA2C726BB3}" srcId="{E7BFFC16-CCE0-4BAD-9EE4-964F6F660932}" destId="{0A5400C7-1DBB-4431-9139-C48A75D4DCAD}" srcOrd="5" destOrd="0" parTransId="{79E39684-FF2E-4776-B03F-BDDF3C4C8F45}" sibTransId="{0AE36732-AA2A-400B-8F73-3F03BB2862E5}"/>
    <dgm:cxn modelId="{944D2485-2E51-41C1-BE9E-403FB27901D8}" type="presOf" srcId="{E9004D2E-B532-4E08-9522-39ED8B876745}" destId="{63B3D676-7FD5-4F6E-8A7E-A67224B3E1D5}" srcOrd="0" destOrd="0" presId="urn:microsoft.com/office/officeart/2005/8/layout/process2"/>
    <dgm:cxn modelId="{8FFE0942-3DA0-4707-9BCB-790AB4AF5329}" type="presOf" srcId="{87B6C603-344A-4F40-BFFF-CD5E2D887BF4}" destId="{FD873B83-191F-4416-AF9A-DB28B19DA80A}" srcOrd="1" destOrd="0" presId="urn:microsoft.com/office/officeart/2005/8/layout/process2"/>
    <dgm:cxn modelId="{7984C1BB-235F-4D37-8E29-73C72388A8CB}" type="presOf" srcId="{9B959BA5-E183-44A2-9335-068DC86B2813}" destId="{04C5A11E-481A-4063-A495-91A93DE1F1A9}" srcOrd="0" destOrd="0" presId="urn:microsoft.com/office/officeart/2005/8/layout/process2"/>
    <dgm:cxn modelId="{B5F93B3C-4ED3-44B5-8C02-2A57514C505A}" srcId="{E7BFFC16-CCE0-4BAD-9EE4-964F6F660932}" destId="{0492C56A-8F94-4E82-B7C6-CFA75DCAB0CF}" srcOrd="7" destOrd="0" parTransId="{E56E7C46-902E-4DF2-81E5-981765CB15BC}" sibTransId="{38787D74-B628-4DA5-9D1F-470CF4A3271B}"/>
    <dgm:cxn modelId="{2B7B9440-240F-4FF3-9631-BB40A6CEE8BB}" type="presParOf" srcId="{870845F9-BDB8-494D-AABF-7F47A7373346}" destId="{7007EF1B-064E-462D-829B-AC8B190056C4}" srcOrd="0" destOrd="0" presId="urn:microsoft.com/office/officeart/2005/8/layout/process2"/>
    <dgm:cxn modelId="{58DEFD04-FBEB-4F64-AAA1-D744452496B8}" type="presParOf" srcId="{870845F9-BDB8-494D-AABF-7F47A7373346}" destId="{63B3D676-7FD5-4F6E-8A7E-A67224B3E1D5}" srcOrd="1" destOrd="0" presId="urn:microsoft.com/office/officeart/2005/8/layout/process2"/>
    <dgm:cxn modelId="{804409D7-A3B9-451B-9809-C59AB685F04D}" type="presParOf" srcId="{63B3D676-7FD5-4F6E-8A7E-A67224B3E1D5}" destId="{FDD18E02-7719-4692-B344-F1181EFFFA14}" srcOrd="0" destOrd="0" presId="urn:microsoft.com/office/officeart/2005/8/layout/process2"/>
    <dgm:cxn modelId="{2523B77E-F542-4E42-9B76-76397860A675}" type="presParOf" srcId="{870845F9-BDB8-494D-AABF-7F47A7373346}" destId="{3ADB4F63-B21D-4F04-BB73-4FEA9EA1178C}" srcOrd="2" destOrd="0" presId="urn:microsoft.com/office/officeart/2005/8/layout/process2"/>
    <dgm:cxn modelId="{5CF667F8-61D6-43C8-B689-9BF7FF5960D6}" type="presParOf" srcId="{870845F9-BDB8-494D-AABF-7F47A7373346}" destId="{E0F5A2DC-3C52-4FEE-B548-E9456DB0DBC8}" srcOrd="3" destOrd="0" presId="urn:microsoft.com/office/officeart/2005/8/layout/process2"/>
    <dgm:cxn modelId="{D783B32D-E444-46C7-B098-29A22BD64FC3}" type="presParOf" srcId="{E0F5A2DC-3C52-4FEE-B548-E9456DB0DBC8}" destId="{FD873B83-191F-4416-AF9A-DB28B19DA80A}" srcOrd="0" destOrd="0" presId="urn:microsoft.com/office/officeart/2005/8/layout/process2"/>
    <dgm:cxn modelId="{9B71FDE0-4DBA-4323-90D5-BC8A881881E7}" type="presParOf" srcId="{870845F9-BDB8-494D-AABF-7F47A7373346}" destId="{C6A58691-B40E-4284-B27A-94A5AC3AA1A3}" srcOrd="4" destOrd="0" presId="urn:microsoft.com/office/officeart/2005/8/layout/process2"/>
    <dgm:cxn modelId="{3BF3FEC9-537A-47B2-9940-FED17647B841}" type="presParOf" srcId="{870845F9-BDB8-494D-AABF-7F47A7373346}" destId="{04C5A11E-481A-4063-A495-91A93DE1F1A9}" srcOrd="5" destOrd="0" presId="urn:microsoft.com/office/officeart/2005/8/layout/process2"/>
    <dgm:cxn modelId="{E0254164-DAED-43B1-9A59-A457E9C46552}" type="presParOf" srcId="{04C5A11E-481A-4063-A495-91A93DE1F1A9}" destId="{5713DB13-C543-404F-9AF8-67FE8B944E35}" srcOrd="0" destOrd="0" presId="urn:microsoft.com/office/officeart/2005/8/layout/process2"/>
    <dgm:cxn modelId="{9305F722-72CD-4BE1-A374-7EE14B053FD0}" type="presParOf" srcId="{870845F9-BDB8-494D-AABF-7F47A7373346}" destId="{E3CC8FBA-22C3-4435-9E3D-242A35AC9C01}" srcOrd="6" destOrd="0" presId="urn:microsoft.com/office/officeart/2005/8/layout/process2"/>
    <dgm:cxn modelId="{05921DE4-1230-4A99-9CAF-853080D3729B}" type="presParOf" srcId="{870845F9-BDB8-494D-AABF-7F47A7373346}" destId="{C992C81F-7879-4D94-B98A-4EB0E89BB931}" srcOrd="7" destOrd="0" presId="urn:microsoft.com/office/officeart/2005/8/layout/process2"/>
    <dgm:cxn modelId="{5971BFA1-6766-4988-80B2-2770482D11F7}" type="presParOf" srcId="{C992C81F-7879-4D94-B98A-4EB0E89BB931}" destId="{4659F2C7-9038-4518-A8C5-3AD72E17D03D}" srcOrd="0" destOrd="0" presId="urn:microsoft.com/office/officeart/2005/8/layout/process2"/>
    <dgm:cxn modelId="{F2884FEC-BBFD-41F1-AB0B-6F51EB6BE5EF}" type="presParOf" srcId="{870845F9-BDB8-494D-AABF-7F47A7373346}" destId="{A86041D0-4514-4345-86D4-9FA4CA2780E0}" srcOrd="8" destOrd="0" presId="urn:microsoft.com/office/officeart/2005/8/layout/process2"/>
    <dgm:cxn modelId="{69A7D8DE-981C-4CC0-95DB-988417EFF64E}" type="presParOf" srcId="{870845F9-BDB8-494D-AABF-7F47A7373346}" destId="{F5DD46E3-97FE-4AA6-9DF2-1FB05C382F63}" srcOrd="9" destOrd="0" presId="urn:microsoft.com/office/officeart/2005/8/layout/process2"/>
    <dgm:cxn modelId="{EBDED72D-1BD9-4C9A-84B5-21A94C073666}" type="presParOf" srcId="{F5DD46E3-97FE-4AA6-9DF2-1FB05C382F63}" destId="{76C024B1-FB6E-48CB-B55D-B6F43B5B5AEC}" srcOrd="0" destOrd="0" presId="urn:microsoft.com/office/officeart/2005/8/layout/process2"/>
    <dgm:cxn modelId="{7C8F4761-53E7-4261-A715-B760E476D025}" type="presParOf" srcId="{870845F9-BDB8-494D-AABF-7F47A7373346}" destId="{AA64BDD9-D11C-4254-ACE3-441ED9452D0F}" srcOrd="10" destOrd="0" presId="urn:microsoft.com/office/officeart/2005/8/layout/process2"/>
    <dgm:cxn modelId="{DB0F3DF6-24AA-4B07-B1E4-45732816F74B}" type="presParOf" srcId="{870845F9-BDB8-494D-AABF-7F47A7373346}" destId="{DEDD48E7-4927-4589-99CC-33EE9D8B89A3}" srcOrd="11" destOrd="0" presId="urn:microsoft.com/office/officeart/2005/8/layout/process2"/>
    <dgm:cxn modelId="{8367DFBA-3453-46B9-890E-BA8F4A6E935E}" type="presParOf" srcId="{DEDD48E7-4927-4589-99CC-33EE9D8B89A3}" destId="{20D8439A-8B5E-46C5-850F-8E46642FF9E7}" srcOrd="0" destOrd="0" presId="urn:microsoft.com/office/officeart/2005/8/layout/process2"/>
    <dgm:cxn modelId="{CF39084B-3669-4AFC-B0BD-B349EC9472AF}" type="presParOf" srcId="{870845F9-BDB8-494D-AABF-7F47A7373346}" destId="{C225038C-C2ED-4A1A-995B-A0728F4D361C}" srcOrd="12" destOrd="0" presId="urn:microsoft.com/office/officeart/2005/8/layout/process2"/>
    <dgm:cxn modelId="{7226C5C3-36FF-4349-B2AE-7323A9EF4DC8}" type="presParOf" srcId="{870845F9-BDB8-494D-AABF-7F47A7373346}" destId="{D091C502-A668-473D-AD33-300CD25A41A3}" srcOrd="13" destOrd="0" presId="urn:microsoft.com/office/officeart/2005/8/layout/process2"/>
    <dgm:cxn modelId="{D592B132-7B8C-435B-88D6-BFD04A716408}" type="presParOf" srcId="{D091C502-A668-473D-AD33-300CD25A41A3}" destId="{0D22FE72-F499-405C-A640-104CBE1B11BC}" srcOrd="0" destOrd="0" presId="urn:microsoft.com/office/officeart/2005/8/layout/process2"/>
    <dgm:cxn modelId="{167565F5-A98F-494D-B940-14075C333636}" type="presParOf" srcId="{870845F9-BDB8-494D-AABF-7F47A7373346}" destId="{92763BC9-9E28-4B53-B7B1-F4C2210C7438}" srcOrd="1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CF8F2F4-CF6D-465B-9D9A-6ECF2BE25578}" type="doc">
      <dgm:prSet loTypeId="urn:microsoft.com/office/officeart/2008/layout/VerticalCurved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F3C918-F96C-4177-A23C-79B4E87E1F43}">
      <dgm:prSet custT="1"/>
      <dgm:spPr/>
      <dgm:t>
        <a:bodyPr/>
        <a:lstStyle/>
        <a:p>
          <a:pPr algn="just"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имеют академическую задолженность, задолженность за проживание в общежитии на 1 июля текущего года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1B86C3-A9AA-4B2F-9EE7-1255DCC1B70B}" type="parTrans" cxnId="{38801F2B-4B66-4FA2-9AD4-B11855401CA8}">
      <dgm:prSet/>
      <dgm:spPr/>
      <dgm:t>
        <a:bodyPr/>
        <a:lstStyle/>
        <a:p>
          <a:pPr algn="just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28CAD7-C4EE-481A-A29F-AE0238E00BBE}" type="sibTrans" cxnId="{38801F2B-4B66-4FA2-9AD4-B11855401CA8}">
      <dgm:prSet/>
      <dgm:spPr/>
      <dgm:t>
        <a:bodyPr/>
        <a:lstStyle/>
        <a:p>
          <a:pPr algn="just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7D9310-D734-41D4-9F32-8F3FD0C2B229}">
      <dgm:prSet custT="1"/>
      <dgm:spPr/>
      <dgm:t>
        <a:bodyPr/>
        <a:lstStyle/>
        <a:p>
          <a:pPr algn="just"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имеют дисциплинарные взыскания в течение года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48C663-97D5-407B-A4CD-F2BDCAC5941D}" type="parTrans" cxnId="{E4C63869-36C7-4261-A0DF-47526D107678}">
      <dgm:prSet/>
      <dgm:spPr/>
      <dgm:t>
        <a:bodyPr/>
        <a:lstStyle/>
        <a:p>
          <a:pPr algn="just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8F87E5-AB4F-4F2C-AD4A-D85BB1A9A18C}" type="sibTrans" cxnId="{E4C63869-36C7-4261-A0DF-47526D107678}">
      <dgm:prSet/>
      <dgm:spPr/>
      <dgm:t>
        <a:bodyPr/>
        <a:lstStyle/>
        <a:p>
          <a:pPr algn="just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5D0123-4A6D-4E5A-AB4F-FB7AD95B8CAF}">
      <dgm:prSet custT="1"/>
      <dgm:spPr/>
      <dgm:t>
        <a:bodyPr/>
        <a:lstStyle/>
        <a:p>
          <a:pPr algn="just"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несвоевременно подали заявление на предоставление койко-места </a:t>
          </a:r>
          <a:b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общежитии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EF8DEF-0186-40E0-BBF3-F6D880900724}" type="parTrans" cxnId="{1B92A030-7E4A-4F52-9C76-F08820771182}">
      <dgm:prSet/>
      <dgm:spPr/>
      <dgm:t>
        <a:bodyPr/>
        <a:lstStyle/>
        <a:p>
          <a:pPr algn="just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2E0C5E-586E-46E3-9AAC-0A7D878B6F34}" type="sibTrans" cxnId="{1B92A030-7E4A-4F52-9C76-F08820771182}">
      <dgm:prSet/>
      <dgm:spPr/>
      <dgm:t>
        <a:bodyPr/>
        <a:lstStyle/>
        <a:p>
          <a:pPr algn="just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4B7497-9D60-4FFC-B0FF-D88C86C4AC24}">
      <dgm:prSet custT="1"/>
      <dgm:spPr/>
      <dgm:t>
        <a:bodyPr/>
        <a:lstStyle/>
        <a:p>
          <a:pPr algn="just"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ранее лишались права проживания в общежитии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19F0AC-BB00-437F-9E4A-40DC949F97CE}" type="parTrans" cxnId="{A4B4301C-8017-473B-8864-C43E9FF61948}">
      <dgm:prSet/>
      <dgm:spPr/>
      <dgm:t>
        <a:bodyPr/>
        <a:lstStyle/>
        <a:p>
          <a:pPr algn="just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D77D74-6E6E-4A3B-9913-0CB89F530835}" type="sibTrans" cxnId="{A4B4301C-8017-473B-8864-C43E9FF61948}">
      <dgm:prSet/>
      <dgm:spPr/>
      <dgm:t>
        <a:bodyPr/>
        <a:lstStyle/>
        <a:p>
          <a:pPr algn="just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339126-5B31-4505-9179-56DCAC5961B9}" type="pres">
      <dgm:prSet presAssocID="{BCF8F2F4-CF6D-465B-9D9A-6ECF2BE2557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CF3624C-28F0-4A44-AEF1-832B8CAE27A9}" type="pres">
      <dgm:prSet presAssocID="{BCF8F2F4-CF6D-465B-9D9A-6ECF2BE25578}" presName="Name1" presStyleCnt="0"/>
      <dgm:spPr/>
    </dgm:pt>
    <dgm:pt modelId="{0D795A8D-2E20-4E46-89C8-369148293C0D}" type="pres">
      <dgm:prSet presAssocID="{BCF8F2F4-CF6D-465B-9D9A-6ECF2BE25578}" presName="cycle" presStyleCnt="0"/>
      <dgm:spPr/>
    </dgm:pt>
    <dgm:pt modelId="{9364BB37-E559-495B-BEDC-F94E2F2742A3}" type="pres">
      <dgm:prSet presAssocID="{BCF8F2F4-CF6D-465B-9D9A-6ECF2BE25578}" presName="srcNode" presStyleLbl="node1" presStyleIdx="0" presStyleCnt="4"/>
      <dgm:spPr/>
    </dgm:pt>
    <dgm:pt modelId="{BDF875E4-6977-41C5-BE37-A56609DD3923}" type="pres">
      <dgm:prSet presAssocID="{BCF8F2F4-CF6D-465B-9D9A-6ECF2BE25578}" presName="conn" presStyleLbl="parChTrans1D2" presStyleIdx="0" presStyleCnt="1"/>
      <dgm:spPr/>
      <dgm:t>
        <a:bodyPr/>
        <a:lstStyle/>
        <a:p>
          <a:endParaRPr lang="ru-RU"/>
        </a:p>
      </dgm:t>
    </dgm:pt>
    <dgm:pt modelId="{D9B6E228-38CB-4320-9647-F907FBD1DA74}" type="pres">
      <dgm:prSet presAssocID="{BCF8F2F4-CF6D-465B-9D9A-6ECF2BE25578}" presName="extraNode" presStyleLbl="node1" presStyleIdx="0" presStyleCnt="4"/>
      <dgm:spPr/>
    </dgm:pt>
    <dgm:pt modelId="{39D3F406-41E8-4B39-8A0C-01EF0349BBAC}" type="pres">
      <dgm:prSet presAssocID="{BCF8F2F4-CF6D-465B-9D9A-6ECF2BE25578}" presName="dstNode" presStyleLbl="node1" presStyleIdx="0" presStyleCnt="4"/>
      <dgm:spPr/>
    </dgm:pt>
    <dgm:pt modelId="{EFF490EF-F9A7-471F-8754-94FD037BFEB0}" type="pres">
      <dgm:prSet presAssocID="{6CF3C918-F96C-4177-A23C-79B4E87E1F4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A9A665-9A6F-46FE-BAB9-B01BC1FF915F}" type="pres">
      <dgm:prSet presAssocID="{6CF3C918-F96C-4177-A23C-79B4E87E1F43}" presName="accent_1" presStyleCnt="0"/>
      <dgm:spPr/>
    </dgm:pt>
    <dgm:pt modelId="{B983E1E2-6B9E-4ABA-B347-92F570C83D01}" type="pres">
      <dgm:prSet presAssocID="{6CF3C918-F96C-4177-A23C-79B4E87E1F43}" presName="accentRepeatNode" presStyleLbl="solidFgAcc1" presStyleIdx="0" presStyleCnt="4"/>
      <dgm:spPr/>
    </dgm:pt>
    <dgm:pt modelId="{5DF4FA4D-EA5A-486A-8F9F-34F22C853A04}" type="pres">
      <dgm:prSet presAssocID="{197D9310-D734-41D4-9F32-8F3FD0C2B22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65B251-5966-482F-8FCD-26405EDFE57A}" type="pres">
      <dgm:prSet presAssocID="{197D9310-D734-41D4-9F32-8F3FD0C2B229}" presName="accent_2" presStyleCnt="0"/>
      <dgm:spPr/>
    </dgm:pt>
    <dgm:pt modelId="{4756EFFC-7F0D-4738-B553-84930B20E1F7}" type="pres">
      <dgm:prSet presAssocID="{197D9310-D734-41D4-9F32-8F3FD0C2B229}" presName="accentRepeatNode" presStyleLbl="solidFgAcc1" presStyleIdx="1" presStyleCnt="4"/>
      <dgm:spPr/>
    </dgm:pt>
    <dgm:pt modelId="{977087B8-6334-4C8B-A7F6-152FBAC7612E}" type="pres">
      <dgm:prSet presAssocID="{115D0123-4A6D-4E5A-AB4F-FB7AD95B8CA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B84AC-8258-4D8E-B883-B955E5478D26}" type="pres">
      <dgm:prSet presAssocID="{115D0123-4A6D-4E5A-AB4F-FB7AD95B8CAF}" presName="accent_3" presStyleCnt="0"/>
      <dgm:spPr/>
    </dgm:pt>
    <dgm:pt modelId="{65D6C0DB-4286-4A8E-89DC-CC34F1E2C07D}" type="pres">
      <dgm:prSet presAssocID="{115D0123-4A6D-4E5A-AB4F-FB7AD95B8CAF}" presName="accentRepeatNode" presStyleLbl="solidFgAcc1" presStyleIdx="2" presStyleCnt="4"/>
      <dgm:spPr/>
    </dgm:pt>
    <dgm:pt modelId="{2C71A577-AF78-4023-AD0D-F18EB38665E0}" type="pres">
      <dgm:prSet presAssocID="{204B7497-9D60-4FFC-B0FF-D88C86C4AC24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53AA0D-373A-4532-A9BD-8103F4C74AC5}" type="pres">
      <dgm:prSet presAssocID="{204B7497-9D60-4FFC-B0FF-D88C86C4AC24}" presName="accent_4" presStyleCnt="0"/>
      <dgm:spPr/>
    </dgm:pt>
    <dgm:pt modelId="{583AFDFC-DF35-4387-970E-34EF968C4789}" type="pres">
      <dgm:prSet presAssocID="{204B7497-9D60-4FFC-B0FF-D88C86C4AC24}" presName="accentRepeatNode" presStyleLbl="solidFgAcc1" presStyleIdx="3" presStyleCnt="4"/>
      <dgm:spPr/>
    </dgm:pt>
  </dgm:ptLst>
  <dgm:cxnLst>
    <dgm:cxn modelId="{38801F2B-4B66-4FA2-9AD4-B11855401CA8}" srcId="{BCF8F2F4-CF6D-465B-9D9A-6ECF2BE25578}" destId="{6CF3C918-F96C-4177-A23C-79B4E87E1F43}" srcOrd="0" destOrd="0" parTransId="{411B86C3-A9AA-4B2F-9EE7-1255DCC1B70B}" sibTransId="{9628CAD7-C4EE-481A-A29F-AE0238E00BBE}"/>
    <dgm:cxn modelId="{101545B9-6828-470C-80D1-9206FB153034}" type="presOf" srcId="{9628CAD7-C4EE-481A-A29F-AE0238E00BBE}" destId="{BDF875E4-6977-41C5-BE37-A56609DD3923}" srcOrd="0" destOrd="0" presId="urn:microsoft.com/office/officeart/2008/layout/VerticalCurvedList"/>
    <dgm:cxn modelId="{F3D319A4-CCD7-42FC-9187-174A6E7048B5}" type="presOf" srcId="{6CF3C918-F96C-4177-A23C-79B4E87E1F43}" destId="{EFF490EF-F9A7-471F-8754-94FD037BFEB0}" srcOrd="0" destOrd="0" presId="urn:microsoft.com/office/officeart/2008/layout/VerticalCurvedList"/>
    <dgm:cxn modelId="{72DF19FC-D181-434A-A456-867768FF3D14}" type="presOf" srcId="{115D0123-4A6D-4E5A-AB4F-FB7AD95B8CAF}" destId="{977087B8-6334-4C8B-A7F6-152FBAC7612E}" srcOrd="0" destOrd="0" presId="urn:microsoft.com/office/officeart/2008/layout/VerticalCurvedList"/>
    <dgm:cxn modelId="{1B92A030-7E4A-4F52-9C76-F08820771182}" srcId="{BCF8F2F4-CF6D-465B-9D9A-6ECF2BE25578}" destId="{115D0123-4A6D-4E5A-AB4F-FB7AD95B8CAF}" srcOrd="2" destOrd="0" parTransId="{B6EF8DEF-0186-40E0-BBF3-F6D880900724}" sibTransId="{012E0C5E-586E-46E3-9AAC-0A7D878B6F34}"/>
    <dgm:cxn modelId="{10EEA655-0A9C-4B8A-92B8-BFD1977BABB0}" type="presOf" srcId="{197D9310-D734-41D4-9F32-8F3FD0C2B229}" destId="{5DF4FA4D-EA5A-486A-8F9F-34F22C853A04}" srcOrd="0" destOrd="0" presId="urn:microsoft.com/office/officeart/2008/layout/VerticalCurvedList"/>
    <dgm:cxn modelId="{A4B4301C-8017-473B-8864-C43E9FF61948}" srcId="{BCF8F2F4-CF6D-465B-9D9A-6ECF2BE25578}" destId="{204B7497-9D60-4FFC-B0FF-D88C86C4AC24}" srcOrd="3" destOrd="0" parTransId="{9319F0AC-BB00-437F-9E4A-40DC949F97CE}" sibTransId="{78D77D74-6E6E-4A3B-9913-0CB89F530835}"/>
    <dgm:cxn modelId="{E4C63869-36C7-4261-A0DF-47526D107678}" srcId="{BCF8F2F4-CF6D-465B-9D9A-6ECF2BE25578}" destId="{197D9310-D734-41D4-9F32-8F3FD0C2B229}" srcOrd="1" destOrd="0" parTransId="{1B48C663-97D5-407B-A4CD-F2BDCAC5941D}" sibTransId="{C88F87E5-AB4F-4F2C-AD4A-D85BB1A9A18C}"/>
    <dgm:cxn modelId="{C3CBD55C-7513-47F4-8703-7EE2D9E06CB8}" type="presOf" srcId="{BCF8F2F4-CF6D-465B-9D9A-6ECF2BE25578}" destId="{06339126-5B31-4505-9179-56DCAC5961B9}" srcOrd="0" destOrd="0" presId="urn:microsoft.com/office/officeart/2008/layout/VerticalCurvedList"/>
    <dgm:cxn modelId="{AF4B3B09-6E15-4A66-96E9-359FAC493E55}" type="presOf" srcId="{204B7497-9D60-4FFC-B0FF-D88C86C4AC24}" destId="{2C71A577-AF78-4023-AD0D-F18EB38665E0}" srcOrd="0" destOrd="0" presId="urn:microsoft.com/office/officeart/2008/layout/VerticalCurvedList"/>
    <dgm:cxn modelId="{1795D34C-6851-4067-9B17-0CB35C7CA7E0}" type="presParOf" srcId="{06339126-5B31-4505-9179-56DCAC5961B9}" destId="{BCF3624C-28F0-4A44-AEF1-832B8CAE27A9}" srcOrd="0" destOrd="0" presId="urn:microsoft.com/office/officeart/2008/layout/VerticalCurvedList"/>
    <dgm:cxn modelId="{713AECCA-9BC4-4736-A9B3-AE5B53365CDF}" type="presParOf" srcId="{BCF3624C-28F0-4A44-AEF1-832B8CAE27A9}" destId="{0D795A8D-2E20-4E46-89C8-369148293C0D}" srcOrd="0" destOrd="0" presId="urn:microsoft.com/office/officeart/2008/layout/VerticalCurvedList"/>
    <dgm:cxn modelId="{4900F5C5-AB24-4A22-A1EC-E94FE0C63CF6}" type="presParOf" srcId="{0D795A8D-2E20-4E46-89C8-369148293C0D}" destId="{9364BB37-E559-495B-BEDC-F94E2F2742A3}" srcOrd="0" destOrd="0" presId="urn:microsoft.com/office/officeart/2008/layout/VerticalCurvedList"/>
    <dgm:cxn modelId="{CC811D93-8450-4E35-8787-177386815D7C}" type="presParOf" srcId="{0D795A8D-2E20-4E46-89C8-369148293C0D}" destId="{BDF875E4-6977-41C5-BE37-A56609DD3923}" srcOrd="1" destOrd="0" presId="urn:microsoft.com/office/officeart/2008/layout/VerticalCurvedList"/>
    <dgm:cxn modelId="{6AC6D9FB-24FA-434B-9BD2-8D686A1DE832}" type="presParOf" srcId="{0D795A8D-2E20-4E46-89C8-369148293C0D}" destId="{D9B6E228-38CB-4320-9647-F907FBD1DA74}" srcOrd="2" destOrd="0" presId="urn:microsoft.com/office/officeart/2008/layout/VerticalCurvedList"/>
    <dgm:cxn modelId="{707EFC24-1182-4B6C-82D7-E4FD465A0C3A}" type="presParOf" srcId="{0D795A8D-2E20-4E46-89C8-369148293C0D}" destId="{39D3F406-41E8-4B39-8A0C-01EF0349BBAC}" srcOrd="3" destOrd="0" presId="urn:microsoft.com/office/officeart/2008/layout/VerticalCurvedList"/>
    <dgm:cxn modelId="{FC0BC3DE-0107-44B5-8FBC-8EC46B5403E9}" type="presParOf" srcId="{BCF3624C-28F0-4A44-AEF1-832B8CAE27A9}" destId="{EFF490EF-F9A7-471F-8754-94FD037BFEB0}" srcOrd="1" destOrd="0" presId="urn:microsoft.com/office/officeart/2008/layout/VerticalCurvedList"/>
    <dgm:cxn modelId="{DAD1AC86-7FDA-4B64-BFEA-33AA49F7FC22}" type="presParOf" srcId="{BCF3624C-28F0-4A44-AEF1-832B8CAE27A9}" destId="{D4A9A665-9A6F-46FE-BAB9-B01BC1FF915F}" srcOrd="2" destOrd="0" presId="urn:microsoft.com/office/officeart/2008/layout/VerticalCurvedList"/>
    <dgm:cxn modelId="{3D2FE219-7F6D-4E9C-8A5F-0215EA6B0B77}" type="presParOf" srcId="{D4A9A665-9A6F-46FE-BAB9-B01BC1FF915F}" destId="{B983E1E2-6B9E-4ABA-B347-92F570C83D01}" srcOrd="0" destOrd="0" presId="urn:microsoft.com/office/officeart/2008/layout/VerticalCurvedList"/>
    <dgm:cxn modelId="{2A09EB82-5114-4467-8707-120E1DA91928}" type="presParOf" srcId="{BCF3624C-28F0-4A44-AEF1-832B8CAE27A9}" destId="{5DF4FA4D-EA5A-486A-8F9F-34F22C853A04}" srcOrd="3" destOrd="0" presId="urn:microsoft.com/office/officeart/2008/layout/VerticalCurvedList"/>
    <dgm:cxn modelId="{BD1347DB-E148-4FDD-8A85-21FC883E1ED0}" type="presParOf" srcId="{BCF3624C-28F0-4A44-AEF1-832B8CAE27A9}" destId="{5165B251-5966-482F-8FCD-26405EDFE57A}" srcOrd="4" destOrd="0" presId="urn:microsoft.com/office/officeart/2008/layout/VerticalCurvedList"/>
    <dgm:cxn modelId="{002390E8-4EE4-4D9D-AD67-44954F230553}" type="presParOf" srcId="{5165B251-5966-482F-8FCD-26405EDFE57A}" destId="{4756EFFC-7F0D-4738-B553-84930B20E1F7}" srcOrd="0" destOrd="0" presId="urn:microsoft.com/office/officeart/2008/layout/VerticalCurvedList"/>
    <dgm:cxn modelId="{338E55E3-E296-4679-BF5B-FBC7E726C892}" type="presParOf" srcId="{BCF3624C-28F0-4A44-AEF1-832B8CAE27A9}" destId="{977087B8-6334-4C8B-A7F6-152FBAC7612E}" srcOrd="5" destOrd="0" presId="urn:microsoft.com/office/officeart/2008/layout/VerticalCurvedList"/>
    <dgm:cxn modelId="{664CD0F4-FDBC-434F-99E2-9C5CDDBDD908}" type="presParOf" srcId="{BCF3624C-28F0-4A44-AEF1-832B8CAE27A9}" destId="{16BB84AC-8258-4D8E-B883-B955E5478D26}" srcOrd="6" destOrd="0" presId="urn:microsoft.com/office/officeart/2008/layout/VerticalCurvedList"/>
    <dgm:cxn modelId="{9DEBAED7-F715-4992-8F2E-E3B6BE78A2FF}" type="presParOf" srcId="{16BB84AC-8258-4D8E-B883-B955E5478D26}" destId="{65D6C0DB-4286-4A8E-89DC-CC34F1E2C07D}" srcOrd="0" destOrd="0" presId="urn:microsoft.com/office/officeart/2008/layout/VerticalCurvedList"/>
    <dgm:cxn modelId="{A168164A-E93E-409A-A060-E51D067F5C2B}" type="presParOf" srcId="{BCF3624C-28F0-4A44-AEF1-832B8CAE27A9}" destId="{2C71A577-AF78-4023-AD0D-F18EB38665E0}" srcOrd="7" destOrd="0" presId="urn:microsoft.com/office/officeart/2008/layout/VerticalCurvedList"/>
    <dgm:cxn modelId="{1759A471-BA75-4161-837A-0FF0B33E9D38}" type="presParOf" srcId="{BCF3624C-28F0-4A44-AEF1-832B8CAE27A9}" destId="{E353AA0D-373A-4532-A9BD-8103F4C74AC5}" srcOrd="8" destOrd="0" presId="urn:microsoft.com/office/officeart/2008/layout/VerticalCurvedList"/>
    <dgm:cxn modelId="{2EE4B7A2-9D9D-4BF1-A220-E08471070FA4}" type="presParOf" srcId="{E353AA0D-373A-4532-A9BD-8103F4C74AC5}" destId="{583AFDFC-DF35-4387-970E-34EF968C47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BFD0E0-3EBB-4A1F-89CE-7298E795141A}">
      <dsp:nvSpPr>
        <dsp:cNvPr id="0" name=""/>
        <dsp:cNvSpPr/>
      </dsp:nvSpPr>
      <dsp:spPr>
        <a:xfrm>
          <a:off x="-5892091" y="-897147"/>
          <a:ext cx="6978870" cy="6978870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3B2016-0421-43CD-A6E1-8BC21F36942D}">
      <dsp:nvSpPr>
        <dsp:cNvPr id="0" name=""/>
        <dsp:cNvSpPr/>
      </dsp:nvSpPr>
      <dsp:spPr>
        <a:xfrm>
          <a:off x="541722" y="341721"/>
          <a:ext cx="7598192" cy="7975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3091" tIns="60960" rIns="60960" bIns="6096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Жилищный кодекс Республики Беларусь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1722" y="341721"/>
        <a:ext cx="7598192" cy="797595"/>
      </dsp:txXfrm>
    </dsp:sp>
    <dsp:sp modelId="{D36B4DF4-24F6-4F6E-B3CD-FD3C6A4DD0B1}">
      <dsp:nvSpPr>
        <dsp:cNvPr id="0" name=""/>
        <dsp:cNvSpPr/>
      </dsp:nvSpPr>
      <dsp:spPr>
        <a:xfrm>
          <a:off x="56066" y="298890"/>
          <a:ext cx="996993" cy="9969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88B4AB-C8D7-4477-8D99-1C93D142FB0B}">
      <dsp:nvSpPr>
        <dsp:cNvPr id="0" name=""/>
        <dsp:cNvSpPr/>
      </dsp:nvSpPr>
      <dsp:spPr>
        <a:xfrm>
          <a:off x="1050189" y="1512168"/>
          <a:ext cx="7140913" cy="7975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3091" tIns="60960" rIns="60960" bIns="6096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Кодекс об образовании Республики Беларусь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50189" y="1512168"/>
        <a:ext cx="7140913" cy="797595"/>
      </dsp:txXfrm>
    </dsp:sp>
    <dsp:sp modelId="{6A5EC13E-77C1-4C0B-8889-4053174185DC}">
      <dsp:nvSpPr>
        <dsp:cNvPr id="0" name=""/>
        <dsp:cNvSpPr/>
      </dsp:nvSpPr>
      <dsp:spPr>
        <a:xfrm>
          <a:off x="513345" y="1495490"/>
          <a:ext cx="996993" cy="9969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4A8FC7-D5CD-4EFA-9D1D-FF4B2F8B6BEB}">
      <dsp:nvSpPr>
        <dsp:cNvPr id="0" name=""/>
        <dsp:cNvSpPr/>
      </dsp:nvSpPr>
      <dsp:spPr>
        <a:xfrm>
          <a:off x="918225" y="2664294"/>
          <a:ext cx="7260737" cy="7975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3091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Указ Президента Республики Беларусь от 7 апреля 2020 г. № 121 «О жилищных отношениях» </a:t>
          </a:r>
          <a:endParaRPr lang="ru-RU" sz="2400" kern="1200" dirty="0"/>
        </a:p>
      </dsp:txBody>
      <dsp:txXfrm>
        <a:off x="918225" y="2664294"/>
        <a:ext cx="7260737" cy="797595"/>
      </dsp:txXfrm>
    </dsp:sp>
    <dsp:sp modelId="{EC5206BC-A0B0-4E5E-B44A-AF954BCAD964}">
      <dsp:nvSpPr>
        <dsp:cNvPr id="0" name=""/>
        <dsp:cNvSpPr/>
      </dsp:nvSpPr>
      <dsp:spPr>
        <a:xfrm>
          <a:off x="474104" y="2592291"/>
          <a:ext cx="996993" cy="9969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38FEDB-1EF5-497F-AB60-32E339A77CA9}">
      <dsp:nvSpPr>
        <dsp:cNvPr id="0" name=""/>
        <dsp:cNvSpPr/>
      </dsp:nvSpPr>
      <dsp:spPr>
        <a:xfrm>
          <a:off x="554563" y="3816425"/>
          <a:ext cx="7598192" cy="11415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3091" tIns="60960" rIns="60960" bIns="6096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Положение об общежитиях, утвержденное постановлением Советом Министров Республики Беларусь от 05.04.2013 №269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4563" y="3816425"/>
        <a:ext cx="7598192" cy="1141526"/>
      </dsp:txXfrm>
    </dsp:sp>
    <dsp:sp modelId="{111CB64A-FD69-43AF-B9B7-9C33CF67E1E4}">
      <dsp:nvSpPr>
        <dsp:cNvPr id="0" name=""/>
        <dsp:cNvSpPr/>
      </dsp:nvSpPr>
      <dsp:spPr>
        <a:xfrm>
          <a:off x="97431" y="3816429"/>
          <a:ext cx="996993" cy="9969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BA6B4-357A-42F2-AADA-F0DCF709EADD}">
      <dsp:nvSpPr>
        <dsp:cNvPr id="0" name=""/>
        <dsp:cNvSpPr/>
      </dsp:nvSpPr>
      <dsp:spPr>
        <a:xfrm>
          <a:off x="0" y="0"/>
          <a:ext cx="1701751" cy="36724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Постановка на учет нуждающихся в общежитиях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468963"/>
        <a:ext cx="1701751" cy="1468963"/>
      </dsp:txXfrm>
    </dsp:sp>
    <dsp:sp modelId="{697B0735-752A-47BB-AA1A-D82B27378352}">
      <dsp:nvSpPr>
        <dsp:cNvPr id="0" name=""/>
        <dsp:cNvSpPr/>
      </dsp:nvSpPr>
      <dsp:spPr>
        <a:xfrm>
          <a:off x="172502" y="173580"/>
          <a:ext cx="1222911" cy="122291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78003D3-1280-4ACD-85E2-D408222B43CB}">
      <dsp:nvSpPr>
        <dsp:cNvPr id="0" name=""/>
        <dsp:cNvSpPr/>
      </dsp:nvSpPr>
      <dsp:spPr>
        <a:xfrm>
          <a:off x="1752804" y="0"/>
          <a:ext cx="1701751" cy="36724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Заседание жилищной комиссии по предоставления обучающимся койко-мест в общежитиях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52804" y="1468963"/>
        <a:ext cx="1701751" cy="1468963"/>
      </dsp:txXfrm>
    </dsp:sp>
    <dsp:sp modelId="{AA6607F0-0549-4743-8C1C-95E85EB3579D}">
      <dsp:nvSpPr>
        <dsp:cNvPr id="0" name=""/>
        <dsp:cNvSpPr/>
      </dsp:nvSpPr>
      <dsp:spPr>
        <a:xfrm>
          <a:off x="1992223" y="220344"/>
          <a:ext cx="1222911" cy="122291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B80CA29-D32C-4BDD-9BAF-2F60D6890E72}">
      <dsp:nvSpPr>
        <dsp:cNvPr id="0" name=""/>
        <dsp:cNvSpPr/>
      </dsp:nvSpPr>
      <dsp:spPr>
        <a:xfrm>
          <a:off x="3505608" y="0"/>
          <a:ext cx="1701751" cy="36724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Издание приказа о предоставлении койко-места в общежитии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5608" y="1468963"/>
        <a:ext cx="1701751" cy="1468963"/>
      </dsp:txXfrm>
    </dsp:sp>
    <dsp:sp modelId="{A548DC47-0734-46A9-B88A-678A139D808C}">
      <dsp:nvSpPr>
        <dsp:cNvPr id="0" name=""/>
        <dsp:cNvSpPr/>
      </dsp:nvSpPr>
      <dsp:spPr>
        <a:xfrm>
          <a:off x="3745028" y="220344"/>
          <a:ext cx="1222911" cy="122291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9739919-3463-4010-8ED6-0C4A82BB0500}">
      <dsp:nvSpPr>
        <dsp:cNvPr id="0" name=""/>
        <dsp:cNvSpPr/>
      </dsp:nvSpPr>
      <dsp:spPr>
        <a:xfrm>
          <a:off x="5258412" y="0"/>
          <a:ext cx="1701751" cy="36724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Обращение в студенческий городок за направлением на заселение в общежитие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58412" y="1468963"/>
        <a:ext cx="1701751" cy="1468963"/>
      </dsp:txXfrm>
    </dsp:sp>
    <dsp:sp modelId="{C33B20A7-F408-4F23-855B-6EEF360B0145}">
      <dsp:nvSpPr>
        <dsp:cNvPr id="0" name=""/>
        <dsp:cNvSpPr/>
      </dsp:nvSpPr>
      <dsp:spPr>
        <a:xfrm>
          <a:off x="5497832" y="220344"/>
          <a:ext cx="1222911" cy="1222911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E8A5BBC-19F3-48DA-8B6B-A26353DE2BA8}">
      <dsp:nvSpPr>
        <dsp:cNvPr id="0" name=""/>
        <dsp:cNvSpPr/>
      </dsp:nvSpPr>
      <dsp:spPr>
        <a:xfrm>
          <a:off x="7011216" y="0"/>
          <a:ext cx="1701751" cy="36724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Заселение в общежитие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11216" y="1468963"/>
        <a:ext cx="1701751" cy="1468963"/>
      </dsp:txXfrm>
    </dsp:sp>
    <dsp:sp modelId="{12F5081D-7D80-4C8D-A4DC-EB91B3DFF910}">
      <dsp:nvSpPr>
        <dsp:cNvPr id="0" name=""/>
        <dsp:cNvSpPr/>
      </dsp:nvSpPr>
      <dsp:spPr>
        <a:xfrm>
          <a:off x="7250636" y="220344"/>
          <a:ext cx="1222911" cy="1222911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59B007B-F84C-45AF-A2A0-0B1612D89955}">
      <dsp:nvSpPr>
        <dsp:cNvPr id="0" name=""/>
        <dsp:cNvSpPr/>
      </dsp:nvSpPr>
      <dsp:spPr>
        <a:xfrm>
          <a:off x="216015" y="3121546"/>
          <a:ext cx="8015930" cy="550861"/>
        </a:xfrm>
        <a:prstGeom prst="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BFD0E0-3EBB-4A1F-89CE-7298E795141A}">
      <dsp:nvSpPr>
        <dsp:cNvPr id="0" name=""/>
        <dsp:cNvSpPr/>
      </dsp:nvSpPr>
      <dsp:spPr>
        <a:xfrm>
          <a:off x="-6568921" y="-1000125"/>
          <a:ext cx="7783537" cy="7783537"/>
        </a:xfrm>
        <a:prstGeom prst="blockArc">
          <a:avLst>
            <a:gd name="adj1" fmla="val 18900000"/>
            <a:gd name="adj2" fmla="val 2700000"/>
            <a:gd name="adj3" fmla="val 27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3B2016-0421-43CD-A6E1-8BC21F36942D}">
      <dsp:nvSpPr>
        <dsp:cNvPr id="0" name=""/>
        <dsp:cNvSpPr/>
      </dsp:nvSpPr>
      <dsp:spPr>
        <a:xfrm>
          <a:off x="673693" y="598710"/>
          <a:ext cx="7522276" cy="6898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6200" tIns="50800" rIns="50800" bIns="508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Устав учреждения образования «Гродненский государственный университет имени Янки Купалы»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3693" y="598710"/>
        <a:ext cx="7522276" cy="689882"/>
      </dsp:txXfrm>
    </dsp:sp>
    <dsp:sp modelId="{D36B4DF4-24F6-4F6E-B3CD-FD3C6A4DD0B1}">
      <dsp:nvSpPr>
        <dsp:cNvPr id="0" name=""/>
        <dsp:cNvSpPr/>
      </dsp:nvSpPr>
      <dsp:spPr>
        <a:xfrm>
          <a:off x="144016" y="310674"/>
          <a:ext cx="1112126" cy="11121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88B4AB-C8D7-4477-8D99-1C93D142FB0B}">
      <dsp:nvSpPr>
        <dsp:cNvPr id="0" name=""/>
        <dsp:cNvSpPr/>
      </dsp:nvSpPr>
      <dsp:spPr>
        <a:xfrm>
          <a:off x="1152125" y="1606822"/>
          <a:ext cx="7012190" cy="8678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6200" tIns="50800" rIns="50800" bIns="508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Коллективный договор учреждения образования «Гродненский государственный университет имени Янки Купалы»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52125" y="1606822"/>
        <a:ext cx="7012190" cy="867894"/>
      </dsp:txXfrm>
    </dsp:sp>
    <dsp:sp modelId="{6A5EC13E-77C1-4C0B-8889-4053174185DC}">
      <dsp:nvSpPr>
        <dsp:cNvPr id="0" name=""/>
        <dsp:cNvSpPr/>
      </dsp:nvSpPr>
      <dsp:spPr>
        <a:xfrm>
          <a:off x="625888" y="1534811"/>
          <a:ext cx="1112126" cy="11121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4A8FC7-D5CD-4EFA-9D1D-FF4B2F8B6BEB}">
      <dsp:nvSpPr>
        <dsp:cNvPr id="0" name=""/>
        <dsp:cNvSpPr/>
      </dsp:nvSpPr>
      <dsp:spPr>
        <a:xfrm>
          <a:off x="1080110" y="2782183"/>
          <a:ext cx="7129854" cy="11987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62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Положение об общежитиях учреждения образования «Гродненский государственный университет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имени Янки Купалы», (приказ ректора университета </a:t>
          </a:r>
          <a:b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19.08.2014 №786)</a:t>
          </a:r>
          <a:endParaRPr lang="ru-RU" sz="2000" kern="1200" dirty="0"/>
        </a:p>
      </dsp:txBody>
      <dsp:txXfrm>
        <a:off x="1080110" y="2782183"/>
        <a:ext cx="7129854" cy="1198711"/>
      </dsp:txXfrm>
    </dsp:sp>
    <dsp:sp modelId="{EC5206BC-A0B0-4E5E-B44A-AF954BCAD964}">
      <dsp:nvSpPr>
        <dsp:cNvPr id="0" name=""/>
        <dsp:cNvSpPr/>
      </dsp:nvSpPr>
      <dsp:spPr>
        <a:xfrm>
          <a:off x="625888" y="2758949"/>
          <a:ext cx="1112126" cy="11121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38FEDB-1EF5-497F-AB60-32E339A77CA9}">
      <dsp:nvSpPr>
        <dsp:cNvPr id="0" name=""/>
        <dsp:cNvSpPr/>
      </dsp:nvSpPr>
      <dsp:spPr>
        <a:xfrm>
          <a:off x="673693" y="4199112"/>
          <a:ext cx="7522276" cy="1490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6200" tIns="50800" rIns="50800" bIns="508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Положение о порядке учёта обучающихся, нуждающихся в предоставлении жилого помещения в общежитии и порядке заселения в общежития учреждения образования «Гродненский государственный университет имени Янки Купалы», (приказ ректора университета от  12.06.2020 №525)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3693" y="4199112"/>
        <a:ext cx="7522276" cy="1490907"/>
      </dsp:txXfrm>
    </dsp:sp>
    <dsp:sp modelId="{111CB64A-FD69-43AF-B9B7-9C33CF67E1E4}">
      <dsp:nvSpPr>
        <dsp:cNvPr id="0" name=""/>
        <dsp:cNvSpPr/>
      </dsp:nvSpPr>
      <dsp:spPr>
        <a:xfrm>
          <a:off x="144016" y="4127106"/>
          <a:ext cx="1112126" cy="11121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975D5-699C-4D48-A59F-BEF44B7D0CAC}">
      <dsp:nvSpPr>
        <dsp:cNvPr id="0" name=""/>
        <dsp:cNvSpPr/>
      </dsp:nvSpPr>
      <dsp:spPr>
        <a:xfrm>
          <a:off x="1766068" y="562234"/>
          <a:ext cx="2735930" cy="85497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9105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Студентам </a:t>
          </a: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</a:t>
          </a: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II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ступени дневной формы получения образования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66068" y="562234"/>
        <a:ext cx="2735930" cy="854978"/>
      </dsp:txXfrm>
    </dsp:sp>
    <dsp:sp modelId="{D2375F3C-8ABA-4AEC-AF29-DEDAADABF75F}">
      <dsp:nvSpPr>
        <dsp:cNvPr id="0" name=""/>
        <dsp:cNvSpPr/>
      </dsp:nvSpPr>
      <dsp:spPr>
        <a:xfrm>
          <a:off x="1549884" y="408821"/>
          <a:ext cx="598484" cy="8977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3C1D110-A055-4BC2-9971-19D8CA5ABE4A}">
      <dsp:nvSpPr>
        <dsp:cNvPr id="0" name=""/>
        <dsp:cNvSpPr/>
      </dsp:nvSpPr>
      <dsp:spPr>
        <a:xfrm>
          <a:off x="1766068" y="1617609"/>
          <a:ext cx="2735930" cy="85497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9105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аспирантам и докторантам дневной формы получения образования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66068" y="1617609"/>
        <a:ext cx="2735930" cy="854978"/>
      </dsp:txXfrm>
    </dsp:sp>
    <dsp:sp modelId="{9925A4B0-2D6E-4F5A-9C84-6CDE640C2946}">
      <dsp:nvSpPr>
        <dsp:cNvPr id="0" name=""/>
        <dsp:cNvSpPr/>
      </dsp:nvSpPr>
      <dsp:spPr>
        <a:xfrm>
          <a:off x="1549884" y="1485144"/>
          <a:ext cx="598484" cy="8977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1ED7B42-BD94-4D77-B62B-F2541A0D4CB6}">
      <dsp:nvSpPr>
        <dsp:cNvPr id="0" name=""/>
        <dsp:cNvSpPr/>
      </dsp:nvSpPr>
      <dsp:spPr>
        <a:xfrm>
          <a:off x="1766068" y="2629894"/>
          <a:ext cx="2735930" cy="85497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9105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иногородним слушателям факультета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довузовской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подготовки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66068" y="2629894"/>
        <a:ext cx="2735930" cy="854978"/>
      </dsp:txXfrm>
    </dsp:sp>
    <dsp:sp modelId="{D901D82F-9E36-4140-A876-48959D87FEEC}">
      <dsp:nvSpPr>
        <dsp:cNvPr id="0" name=""/>
        <dsp:cNvSpPr/>
      </dsp:nvSpPr>
      <dsp:spPr>
        <a:xfrm>
          <a:off x="1549884" y="2561467"/>
          <a:ext cx="598484" cy="8977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D9F4C7C-7CDE-478D-81AC-157A448191EE}">
      <dsp:nvSpPr>
        <dsp:cNvPr id="0" name=""/>
        <dsp:cNvSpPr/>
      </dsp:nvSpPr>
      <dsp:spPr>
        <a:xfrm>
          <a:off x="1766068" y="3613158"/>
          <a:ext cx="2735930" cy="112423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9105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иностранным гражданам, получающим образование в университете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66068" y="3613158"/>
        <a:ext cx="2735930" cy="1124236"/>
      </dsp:txXfrm>
    </dsp:sp>
    <dsp:sp modelId="{2853D255-586A-4DE1-9ED2-FC40E74EBE38}">
      <dsp:nvSpPr>
        <dsp:cNvPr id="0" name=""/>
        <dsp:cNvSpPr/>
      </dsp:nvSpPr>
      <dsp:spPr>
        <a:xfrm>
          <a:off x="1549884" y="3648922"/>
          <a:ext cx="598484" cy="8977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C252159-7739-4332-8C75-7232AEBC2E0C}">
      <dsp:nvSpPr>
        <dsp:cNvPr id="0" name=""/>
        <dsp:cNvSpPr/>
      </dsp:nvSpPr>
      <dsp:spPr>
        <a:xfrm>
          <a:off x="1413945" y="5043896"/>
          <a:ext cx="3121806" cy="85497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9105" tIns="60960" rIns="60960" bIns="60960" numCol="1" spcCol="1270" anchor="ctr" anchorCtr="0">
          <a:noAutofit/>
        </a:bodyPr>
        <a:lstStyle/>
        <a:p>
          <a:pPr marL="180975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иным категориям граждан в соответствии с решением жилищной комиссии 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13945" y="5043896"/>
        <a:ext cx="3121806" cy="854978"/>
      </dsp:txXfrm>
    </dsp:sp>
    <dsp:sp modelId="{B2CE2162-273D-40D7-B384-D07A4D278CB7}">
      <dsp:nvSpPr>
        <dsp:cNvPr id="0" name=""/>
        <dsp:cNvSpPr/>
      </dsp:nvSpPr>
      <dsp:spPr>
        <a:xfrm>
          <a:off x="1418883" y="4859874"/>
          <a:ext cx="746490" cy="101877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5FFD2-6D86-4A8E-A7FF-6C6CA115782F}">
      <dsp:nvSpPr>
        <dsp:cNvPr id="0" name=""/>
        <dsp:cNvSpPr/>
      </dsp:nvSpPr>
      <dsp:spPr>
        <a:xfrm rot="10800000">
          <a:off x="320126" y="847"/>
          <a:ext cx="8101822" cy="167447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0707" tIns="76200" rIns="14224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формируется на паритетных началах из представителей администрации университета (деканы факультетов и др.), центра интернационализации образования, юридического отдела, СППС, секретаря ПО/РК ОО «БРСМ», председателей профсоюзного комитета студентов, Координационного студенческого совета университета, студенческих советов общежитий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738745" y="847"/>
        <a:ext cx="7683203" cy="1674478"/>
      </dsp:txXfrm>
    </dsp:sp>
    <dsp:sp modelId="{850F01DF-F084-451F-8EDB-D2DFC1829301}">
      <dsp:nvSpPr>
        <dsp:cNvPr id="0" name=""/>
        <dsp:cNvSpPr/>
      </dsp:nvSpPr>
      <dsp:spPr>
        <a:xfrm>
          <a:off x="216022" y="504055"/>
          <a:ext cx="681918" cy="68191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B1303EC-7C50-4A7E-9F96-2751E250D066}">
      <dsp:nvSpPr>
        <dsp:cNvPr id="0" name=""/>
        <dsp:cNvSpPr/>
      </dsp:nvSpPr>
      <dsp:spPr>
        <a:xfrm rot="10800000">
          <a:off x="576047" y="1800204"/>
          <a:ext cx="7841450" cy="94560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0707" tIns="76200" rIns="14224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рассматривает вопросы постановки на учёт обучающихся, желающих получить койко-место в общежитии университета, и снятии с учёта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812449" y="1800204"/>
        <a:ext cx="7605048" cy="945609"/>
      </dsp:txXfrm>
    </dsp:sp>
    <dsp:sp modelId="{1F88E3F1-07DC-4956-8999-8098A3A7F8F0}">
      <dsp:nvSpPr>
        <dsp:cNvPr id="0" name=""/>
        <dsp:cNvSpPr/>
      </dsp:nvSpPr>
      <dsp:spPr>
        <a:xfrm>
          <a:off x="288033" y="1872211"/>
          <a:ext cx="681918" cy="68191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9981587-AABD-4A1C-B761-8CC6641E4CB9}">
      <dsp:nvSpPr>
        <dsp:cNvPr id="0" name=""/>
        <dsp:cNvSpPr/>
      </dsp:nvSpPr>
      <dsp:spPr>
        <a:xfrm rot="10800000">
          <a:off x="720066" y="2892425"/>
          <a:ext cx="7689170" cy="68191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0707" tIns="76200" rIns="14224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принимает решения о предоставлении обучающимся жилых помещений в общежитиях университета 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890545" y="2892425"/>
        <a:ext cx="7518691" cy="681918"/>
      </dsp:txXfrm>
    </dsp:sp>
    <dsp:sp modelId="{99462AD9-E8F6-45CF-A608-48EDD1981168}">
      <dsp:nvSpPr>
        <dsp:cNvPr id="0" name=""/>
        <dsp:cNvSpPr/>
      </dsp:nvSpPr>
      <dsp:spPr>
        <a:xfrm>
          <a:off x="288033" y="2880321"/>
          <a:ext cx="681918" cy="68191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E3A286F-A792-4E0B-8B54-BA9206A885FA}">
      <dsp:nvSpPr>
        <dsp:cNvPr id="0" name=""/>
        <dsp:cNvSpPr/>
      </dsp:nvSpPr>
      <dsp:spPr>
        <a:xfrm rot="10800000">
          <a:off x="720066" y="3691346"/>
          <a:ext cx="7689170" cy="68191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0707" tIns="76200" rIns="14224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рассматривает предложения, заявления обучающихся по вопросам проживания в общежитиях университета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890545" y="3691346"/>
        <a:ext cx="7518691" cy="681918"/>
      </dsp:txXfrm>
    </dsp:sp>
    <dsp:sp modelId="{DFB2AB26-070F-4FA3-A07D-EE14011F3EB0}">
      <dsp:nvSpPr>
        <dsp:cNvPr id="0" name=""/>
        <dsp:cNvSpPr/>
      </dsp:nvSpPr>
      <dsp:spPr>
        <a:xfrm>
          <a:off x="268189" y="3629891"/>
          <a:ext cx="681918" cy="68191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CE31D3C-8A16-4C84-A3B9-BE20A77795ED}">
      <dsp:nvSpPr>
        <dsp:cNvPr id="0" name=""/>
        <dsp:cNvSpPr/>
      </dsp:nvSpPr>
      <dsp:spPr>
        <a:xfrm rot="10800000">
          <a:off x="732778" y="4456252"/>
          <a:ext cx="7689170" cy="68191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0707" tIns="76200" rIns="14224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рассматривает в пределах своей компетенции иные вопросы в области жилищных правоотношений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903257" y="4456252"/>
        <a:ext cx="7518691" cy="681918"/>
      </dsp:txXfrm>
    </dsp:sp>
    <dsp:sp modelId="{3823AC59-D8B5-47B0-8930-EDAA1DB5D602}">
      <dsp:nvSpPr>
        <dsp:cNvPr id="0" name=""/>
        <dsp:cNvSpPr/>
      </dsp:nvSpPr>
      <dsp:spPr>
        <a:xfrm>
          <a:off x="298425" y="4413359"/>
          <a:ext cx="681918" cy="68191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A3B24-7F73-416F-A052-13FFE9EF6815}">
      <dsp:nvSpPr>
        <dsp:cNvPr id="0" name=""/>
        <dsp:cNvSpPr/>
      </dsp:nvSpPr>
      <dsp:spPr>
        <a:xfrm>
          <a:off x="-3485577" y="-535847"/>
          <a:ext cx="4155690" cy="4155690"/>
        </a:xfrm>
        <a:prstGeom prst="blockArc">
          <a:avLst>
            <a:gd name="adj1" fmla="val 18900000"/>
            <a:gd name="adj2" fmla="val 2700000"/>
            <a:gd name="adj3" fmla="val 52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488B8A-8158-4F94-81BB-00DA05C64562}">
      <dsp:nvSpPr>
        <dsp:cNvPr id="0" name=""/>
        <dsp:cNvSpPr/>
      </dsp:nvSpPr>
      <dsp:spPr>
        <a:xfrm>
          <a:off x="293979" y="122925"/>
          <a:ext cx="8047069" cy="5251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6088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справка о занимаемом в данном населенном пункте жилом помещении и составе семьи;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3979" y="122925"/>
        <a:ext cx="8047069" cy="525148"/>
      </dsp:txXfrm>
    </dsp:sp>
    <dsp:sp modelId="{D853302A-9A0E-429E-8A58-4289C69FA237}">
      <dsp:nvSpPr>
        <dsp:cNvPr id="0" name=""/>
        <dsp:cNvSpPr/>
      </dsp:nvSpPr>
      <dsp:spPr>
        <a:xfrm>
          <a:off x="52965" y="144485"/>
          <a:ext cx="482028" cy="4820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1B26CF-4ACF-4995-998C-375C2B61C8F2}">
      <dsp:nvSpPr>
        <dsp:cNvPr id="0" name=""/>
        <dsp:cNvSpPr/>
      </dsp:nvSpPr>
      <dsp:spPr>
        <a:xfrm>
          <a:off x="570305" y="770937"/>
          <a:ext cx="7770743" cy="3856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6088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- справка о находящемся в собственности жилом помещении в г. Гродно;</a:t>
          </a:r>
          <a:endParaRPr lang="ru-RU" sz="1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0305" y="770937"/>
        <a:ext cx="7770743" cy="385622"/>
      </dsp:txXfrm>
    </dsp:sp>
    <dsp:sp modelId="{B6F18137-439C-48B1-ABBF-F4D37BF6A2E0}">
      <dsp:nvSpPr>
        <dsp:cNvPr id="0" name=""/>
        <dsp:cNvSpPr/>
      </dsp:nvSpPr>
      <dsp:spPr>
        <a:xfrm>
          <a:off x="329291" y="722734"/>
          <a:ext cx="482028" cy="4820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C2E523-AE2A-4D1E-9904-15512620905F}">
      <dsp:nvSpPr>
        <dsp:cNvPr id="0" name=""/>
        <dsp:cNvSpPr/>
      </dsp:nvSpPr>
      <dsp:spPr>
        <a:xfrm>
          <a:off x="666260" y="1316431"/>
          <a:ext cx="7685933" cy="4917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6088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копия паспорта или иные документы, удостоверяющие личность (копия свидетельства о рождении несовершеннолетних граждан);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6260" y="1316431"/>
        <a:ext cx="7685933" cy="491707"/>
      </dsp:txXfrm>
    </dsp:sp>
    <dsp:sp modelId="{782CB515-7D00-4EA1-A375-DC41553123E5}">
      <dsp:nvSpPr>
        <dsp:cNvPr id="0" name=""/>
        <dsp:cNvSpPr/>
      </dsp:nvSpPr>
      <dsp:spPr>
        <a:xfrm>
          <a:off x="414101" y="1300983"/>
          <a:ext cx="482028" cy="4820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0E1F5A-736A-4805-B4CB-DF2D25365B5B}">
      <dsp:nvSpPr>
        <dsp:cNvPr id="0" name=""/>
        <dsp:cNvSpPr/>
      </dsp:nvSpPr>
      <dsp:spPr>
        <a:xfrm>
          <a:off x="591675" y="1944216"/>
          <a:ext cx="7770743" cy="4960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6088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документы, подтверждающие право на внеочередное, первоочередное получение жилого помещения в общежитиях;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1675" y="1944216"/>
        <a:ext cx="7770743" cy="496076"/>
      </dsp:txXfrm>
    </dsp:sp>
    <dsp:sp modelId="{6103AD92-7EC5-4531-99AF-EAB884CF2B39}">
      <dsp:nvSpPr>
        <dsp:cNvPr id="0" name=""/>
        <dsp:cNvSpPr/>
      </dsp:nvSpPr>
      <dsp:spPr>
        <a:xfrm>
          <a:off x="329291" y="1879232"/>
          <a:ext cx="482028" cy="4820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A748A3-6031-4E6E-AB4A-EBBA49A9E46D}">
      <dsp:nvSpPr>
        <dsp:cNvPr id="0" name=""/>
        <dsp:cNvSpPr/>
      </dsp:nvSpPr>
      <dsp:spPr>
        <a:xfrm>
          <a:off x="315385" y="2592288"/>
          <a:ext cx="8047069" cy="3856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6088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иные документы, необходимые для постановки на учет.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5385" y="2592288"/>
        <a:ext cx="8047069" cy="385622"/>
      </dsp:txXfrm>
    </dsp:sp>
    <dsp:sp modelId="{F5035D9E-C6C7-484D-9302-8B8527D84140}">
      <dsp:nvSpPr>
        <dsp:cNvPr id="0" name=""/>
        <dsp:cNvSpPr/>
      </dsp:nvSpPr>
      <dsp:spPr>
        <a:xfrm>
          <a:off x="52965" y="2457482"/>
          <a:ext cx="482028" cy="4820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5FFD2-6D86-4A8E-A7FF-6C6CA115782F}">
      <dsp:nvSpPr>
        <dsp:cNvPr id="0" name=""/>
        <dsp:cNvSpPr/>
      </dsp:nvSpPr>
      <dsp:spPr>
        <a:xfrm rot="10800000">
          <a:off x="562355" y="431"/>
          <a:ext cx="7052930" cy="1060757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7765" tIns="68580" rIns="128016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имеющим право на внеочередное обеспечение местом в общежитии в соответствии с законодательством Республики Беларусь;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827544" y="431"/>
        <a:ext cx="6787741" cy="1060757"/>
      </dsp:txXfrm>
    </dsp:sp>
    <dsp:sp modelId="{850F01DF-F084-451F-8EDB-D2DFC1829301}">
      <dsp:nvSpPr>
        <dsp:cNvPr id="0" name=""/>
        <dsp:cNvSpPr/>
      </dsp:nvSpPr>
      <dsp:spPr>
        <a:xfrm>
          <a:off x="0" y="0"/>
          <a:ext cx="1060757" cy="106075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B1303EC-7C50-4A7E-9F96-2751E250D066}">
      <dsp:nvSpPr>
        <dsp:cNvPr id="0" name=""/>
        <dsp:cNvSpPr/>
      </dsp:nvSpPr>
      <dsp:spPr>
        <a:xfrm rot="10800000">
          <a:off x="552295" y="1377833"/>
          <a:ext cx="7073051" cy="1060757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7765" tIns="68580" rIns="128016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имеющим первоочередное право на обеспечение местом в общежитии в соответствии с законодательством Республики Беларусь;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817484" y="1377833"/>
        <a:ext cx="6807862" cy="1060757"/>
      </dsp:txXfrm>
    </dsp:sp>
    <dsp:sp modelId="{1F88E3F1-07DC-4956-8999-8098A3A7F8F0}">
      <dsp:nvSpPr>
        <dsp:cNvPr id="0" name=""/>
        <dsp:cNvSpPr/>
      </dsp:nvSpPr>
      <dsp:spPr>
        <a:xfrm>
          <a:off x="0" y="1475624"/>
          <a:ext cx="1060757" cy="106075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9981587-AABD-4A1C-B761-8CC6641E4CB9}">
      <dsp:nvSpPr>
        <dsp:cNvPr id="0" name=""/>
        <dsp:cNvSpPr/>
      </dsp:nvSpPr>
      <dsp:spPr>
        <a:xfrm rot="10800000">
          <a:off x="552295" y="2755234"/>
          <a:ext cx="7073051" cy="1060757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7765" tIns="68580" rIns="128016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иным категориям обучающихся на общих основаниях в соответствии с рейтингом обучающихся.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817484" y="2755234"/>
        <a:ext cx="6807862" cy="1060757"/>
      </dsp:txXfrm>
    </dsp:sp>
    <dsp:sp modelId="{99462AD9-E8F6-45CF-A608-48EDD1981168}">
      <dsp:nvSpPr>
        <dsp:cNvPr id="0" name=""/>
        <dsp:cNvSpPr/>
      </dsp:nvSpPr>
      <dsp:spPr>
        <a:xfrm>
          <a:off x="0" y="2755666"/>
          <a:ext cx="1060757" cy="106075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342A5-B090-49DB-A92B-559E8DB63364}">
      <dsp:nvSpPr>
        <dsp:cNvPr id="0" name=""/>
        <dsp:cNvSpPr/>
      </dsp:nvSpPr>
      <dsp:spPr>
        <a:xfrm rot="16200000">
          <a:off x="895671" y="-895671"/>
          <a:ext cx="2503476" cy="4294820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none" strike="noStrike" kern="1200" dirty="0" smtClean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Граждане, жилые помещения которых в результате чрезвычайных ситуаций природного или техногенного характера, боевых действий или террористических акций стали непригодными для проживания</a:t>
          </a:r>
          <a:endParaRPr lang="ru-RU" sz="1800" kern="1200" dirty="0"/>
        </a:p>
      </dsp:txBody>
      <dsp:txXfrm rot="5400000">
        <a:off x="0" y="0"/>
        <a:ext cx="4294820" cy="1877607"/>
      </dsp:txXfrm>
    </dsp:sp>
    <dsp:sp modelId="{4B6CB0AF-3994-4706-8CF6-F3ED347F7172}">
      <dsp:nvSpPr>
        <dsp:cNvPr id="0" name=""/>
        <dsp:cNvSpPr/>
      </dsp:nvSpPr>
      <dsp:spPr>
        <a:xfrm>
          <a:off x="4294820" y="0"/>
          <a:ext cx="4294820" cy="2503476"/>
        </a:xfrm>
        <a:prstGeom prst="round1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u="none" strike="noStrike" kern="1200" dirty="0" smtClean="0">
            <a:effectLst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u="none" strike="noStrike" kern="1200" dirty="0" smtClean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Дети-сироты и дети, оставшиеся без попечения родителей; лица из числа детей-сирот и детей, оставшихся без попечения родителей,  по окончании пребывания в детских учреждениях, у родственников, опекунов, если за ними не сохранилось жилое помещение или если они не могут быть по другим причинам вселены в жилое помещение, из которого выбыли</a:t>
          </a:r>
          <a:endParaRPr lang="ru-RU" sz="1700" kern="1200" dirty="0"/>
        </a:p>
      </dsp:txBody>
      <dsp:txXfrm>
        <a:off x="4294820" y="0"/>
        <a:ext cx="4294820" cy="1877607"/>
      </dsp:txXfrm>
    </dsp:sp>
    <dsp:sp modelId="{3591631A-4E50-46C0-8F21-2195994E9940}">
      <dsp:nvSpPr>
        <dsp:cNvPr id="0" name=""/>
        <dsp:cNvSpPr/>
      </dsp:nvSpPr>
      <dsp:spPr>
        <a:xfrm rot="10800000">
          <a:off x="0" y="2503476"/>
          <a:ext cx="4294820" cy="2503476"/>
        </a:xfrm>
        <a:prstGeom prst="round1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none" strike="noStrike" kern="1200" dirty="0" smtClean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Выбывшие из общежития в связи с прохождением военной службы по призыву и после увольнения в запас восстановленные в университет</a:t>
          </a:r>
          <a:endParaRPr lang="ru-RU" sz="1800" kern="1200" dirty="0"/>
        </a:p>
      </dsp:txBody>
      <dsp:txXfrm rot="10800000">
        <a:off x="0" y="3129345"/>
        <a:ext cx="4294820" cy="1877607"/>
      </dsp:txXfrm>
    </dsp:sp>
    <dsp:sp modelId="{38278F7A-D0E0-4552-B4AC-F25AED9D682E}">
      <dsp:nvSpPr>
        <dsp:cNvPr id="0" name=""/>
        <dsp:cNvSpPr/>
      </dsp:nvSpPr>
      <dsp:spPr>
        <a:xfrm rot="5400000">
          <a:off x="5190491" y="1607804"/>
          <a:ext cx="2503476" cy="4294820"/>
        </a:xfrm>
        <a:prstGeom prst="round1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none" strike="noStrike" kern="1200" dirty="0" smtClean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Студенты </a:t>
          </a:r>
          <a:r>
            <a:rPr lang="en-US" sz="1800" u="none" strike="noStrike" kern="1200" dirty="0" smtClean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 </a:t>
          </a:r>
          <a:r>
            <a:rPr lang="ru-RU" sz="1800" u="none" strike="noStrike" kern="1200" dirty="0" smtClean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 </a:t>
          </a:r>
          <a:r>
            <a:rPr lang="en-US" sz="1800" u="none" strike="noStrike" kern="1200" dirty="0" smtClean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II</a:t>
          </a:r>
          <a:r>
            <a:rPr lang="ru-RU" sz="1800" u="none" strike="noStrike" kern="1200" dirty="0" smtClean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ступени получения высшего образования, включенные в республиканский банк данных одаренной и талантливой молодежи</a:t>
          </a:r>
          <a:endParaRPr lang="ru-RU" sz="1800" kern="1200" dirty="0"/>
        </a:p>
      </dsp:txBody>
      <dsp:txXfrm rot="-5400000">
        <a:off x="4294820" y="3129345"/>
        <a:ext cx="4294820" cy="1877607"/>
      </dsp:txXfrm>
    </dsp:sp>
    <dsp:sp modelId="{5C919BC5-038C-41F8-BAEA-E005D3FDBF32}">
      <dsp:nvSpPr>
        <dsp:cNvPr id="0" name=""/>
        <dsp:cNvSpPr/>
      </dsp:nvSpPr>
      <dsp:spPr>
        <a:xfrm>
          <a:off x="2522382" y="2164230"/>
          <a:ext cx="2576892" cy="125173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200" kern="1200" dirty="0"/>
        </a:p>
      </dsp:txBody>
      <dsp:txXfrm>
        <a:off x="2583487" y="2225335"/>
        <a:ext cx="2454682" cy="11295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7EF1B-064E-462D-829B-AC8B190056C4}">
      <dsp:nvSpPr>
        <dsp:cNvPr id="0" name=""/>
        <dsp:cNvSpPr/>
      </dsp:nvSpPr>
      <dsp:spPr>
        <a:xfrm>
          <a:off x="0" y="0"/>
          <a:ext cx="8699906" cy="296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none" strike="noStrike" kern="1200" dirty="0" smtClean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Воспитанники домов-интернатов для детей-инвалидов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83" y="8683"/>
        <a:ext cx="8682540" cy="279084"/>
      </dsp:txXfrm>
    </dsp:sp>
    <dsp:sp modelId="{63B3D676-7FD5-4F6E-8A7E-A67224B3E1D5}">
      <dsp:nvSpPr>
        <dsp:cNvPr id="0" name=""/>
        <dsp:cNvSpPr/>
      </dsp:nvSpPr>
      <dsp:spPr>
        <a:xfrm rot="5377274">
          <a:off x="4257068" y="311430"/>
          <a:ext cx="189398" cy="2225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284811" y="328013"/>
        <a:ext cx="133537" cy="132579"/>
      </dsp:txXfrm>
    </dsp:sp>
    <dsp:sp modelId="{3ADB4F63-B21D-4F04-BB73-4FEA9EA1178C}">
      <dsp:nvSpPr>
        <dsp:cNvPr id="0" name=""/>
        <dsp:cNvSpPr/>
      </dsp:nvSpPr>
      <dsp:spPr>
        <a:xfrm>
          <a:off x="0" y="548975"/>
          <a:ext cx="8708475" cy="4945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37824"/>
                <a:satOff val="3843"/>
                <a:lumOff val="308"/>
                <a:alphaOff val="0"/>
                <a:shade val="51000"/>
                <a:satMod val="130000"/>
              </a:schemeClr>
            </a:gs>
            <a:gs pos="80000">
              <a:schemeClr val="accent4">
                <a:hueOff val="-637824"/>
                <a:satOff val="3843"/>
                <a:lumOff val="308"/>
                <a:alphaOff val="0"/>
                <a:shade val="93000"/>
                <a:satMod val="130000"/>
              </a:schemeClr>
            </a:gs>
            <a:gs pos="100000">
              <a:schemeClr val="accent4">
                <a:hueOff val="-637824"/>
                <a:satOff val="3843"/>
                <a:lumOff val="3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none" strike="noStrike" kern="1200" dirty="0" smtClean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Обучающиеся, которые являются инвалидами с детства, не страдающие заболеваниями, при которых совместное проживание с ними в одном жилом помещении невозможно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486" y="563461"/>
        <a:ext cx="8679503" cy="465614"/>
      </dsp:txXfrm>
    </dsp:sp>
    <dsp:sp modelId="{E0F5A2DC-3C52-4FEE-B548-E9456DB0DBC8}">
      <dsp:nvSpPr>
        <dsp:cNvPr id="0" name=""/>
        <dsp:cNvSpPr/>
      </dsp:nvSpPr>
      <dsp:spPr>
        <a:xfrm rot="5400000">
          <a:off x="4261502" y="1055926"/>
          <a:ext cx="185469" cy="2225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744128"/>
            <a:satOff val="4483"/>
            <a:lumOff val="35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287469" y="1074473"/>
        <a:ext cx="133537" cy="129828"/>
      </dsp:txXfrm>
    </dsp:sp>
    <dsp:sp modelId="{C6A58691-B40E-4284-B27A-94A5AC3AA1A3}">
      <dsp:nvSpPr>
        <dsp:cNvPr id="0" name=""/>
        <dsp:cNvSpPr/>
      </dsp:nvSpPr>
      <dsp:spPr>
        <a:xfrm>
          <a:off x="0" y="1290855"/>
          <a:ext cx="8708475" cy="4945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275649"/>
                <a:satOff val="7685"/>
                <a:lumOff val="616"/>
                <a:alphaOff val="0"/>
                <a:shade val="51000"/>
                <a:satMod val="130000"/>
              </a:schemeClr>
            </a:gs>
            <a:gs pos="80000">
              <a:schemeClr val="accent4">
                <a:hueOff val="-1275649"/>
                <a:satOff val="7685"/>
                <a:lumOff val="616"/>
                <a:alphaOff val="0"/>
                <a:shade val="93000"/>
                <a:satMod val="130000"/>
              </a:schemeClr>
            </a:gs>
            <a:gs pos="100000">
              <a:schemeClr val="accent4">
                <a:hueOff val="-1275649"/>
                <a:satOff val="7685"/>
                <a:lumOff val="6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none" strike="noStrike" kern="1200" dirty="0" smtClean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Молодые семьи (в случае, если оба супруга являются иногородними обучающимися дневной формы получения образования университета)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486" y="1305341"/>
        <a:ext cx="8679503" cy="465614"/>
      </dsp:txXfrm>
    </dsp:sp>
    <dsp:sp modelId="{04C5A11E-481A-4063-A495-91A93DE1F1A9}">
      <dsp:nvSpPr>
        <dsp:cNvPr id="0" name=""/>
        <dsp:cNvSpPr/>
      </dsp:nvSpPr>
      <dsp:spPr>
        <a:xfrm rot="16200000" flipH="1">
          <a:off x="4215523" y="3514836"/>
          <a:ext cx="286172" cy="2205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292452" y="3482012"/>
        <a:ext cx="132314" cy="220015"/>
      </dsp:txXfrm>
    </dsp:sp>
    <dsp:sp modelId="{E3CC8FBA-22C3-4435-9E3D-242A35AC9C01}">
      <dsp:nvSpPr>
        <dsp:cNvPr id="0" name=""/>
        <dsp:cNvSpPr/>
      </dsp:nvSpPr>
      <dsp:spPr>
        <a:xfrm>
          <a:off x="0" y="4744671"/>
          <a:ext cx="8708475" cy="265024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none" strike="noStrike" kern="1200" dirty="0" smtClean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Обучающиеся из числа иностранных граждан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62" y="4752433"/>
        <a:ext cx="8692951" cy="249500"/>
      </dsp:txXfrm>
    </dsp:sp>
    <dsp:sp modelId="{C992C81F-7879-4D94-B98A-4EB0E89BB931}">
      <dsp:nvSpPr>
        <dsp:cNvPr id="0" name=""/>
        <dsp:cNvSpPr/>
      </dsp:nvSpPr>
      <dsp:spPr>
        <a:xfrm rot="5400000">
          <a:off x="4126031" y="4328263"/>
          <a:ext cx="606312" cy="2225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362419" y="4136389"/>
        <a:ext cx="133537" cy="539543"/>
      </dsp:txXfrm>
    </dsp:sp>
    <dsp:sp modelId="{A86041D0-4514-4345-86D4-9FA4CA2780E0}">
      <dsp:nvSpPr>
        <dsp:cNvPr id="0" name=""/>
        <dsp:cNvSpPr/>
      </dsp:nvSpPr>
      <dsp:spPr>
        <a:xfrm>
          <a:off x="0" y="2008366"/>
          <a:ext cx="8708475" cy="257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551297"/>
                <a:satOff val="15371"/>
                <a:lumOff val="1232"/>
                <a:alphaOff val="0"/>
                <a:shade val="51000"/>
                <a:satMod val="130000"/>
              </a:schemeClr>
            </a:gs>
            <a:gs pos="80000">
              <a:schemeClr val="accent4">
                <a:hueOff val="-2551297"/>
                <a:satOff val="15371"/>
                <a:lumOff val="1232"/>
                <a:alphaOff val="0"/>
                <a:shade val="93000"/>
                <a:satMod val="130000"/>
              </a:schemeClr>
            </a:gs>
            <a:gs pos="100000">
              <a:schemeClr val="accent4">
                <a:hueOff val="-2551297"/>
                <a:satOff val="15371"/>
                <a:lumOff val="123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none" strike="noStrike" kern="1200" dirty="0" smtClean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Студенты 1 курса в рамках Программы по привлечению абитуриентов для поступления в университет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33" y="2015899"/>
        <a:ext cx="8693409" cy="242118"/>
      </dsp:txXfrm>
    </dsp:sp>
    <dsp:sp modelId="{F5DD46E3-97FE-4AA6-9DF2-1FB05C382F63}">
      <dsp:nvSpPr>
        <dsp:cNvPr id="0" name=""/>
        <dsp:cNvSpPr/>
      </dsp:nvSpPr>
      <dsp:spPr>
        <a:xfrm rot="5400000">
          <a:off x="4267177" y="1773638"/>
          <a:ext cx="185154" cy="2225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292986" y="1792342"/>
        <a:ext cx="133537" cy="129608"/>
      </dsp:txXfrm>
    </dsp:sp>
    <dsp:sp modelId="{AA64BDD9-D11C-4254-ACE3-441ED9452D0F}">
      <dsp:nvSpPr>
        <dsp:cNvPr id="0" name=""/>
        <dsp:cNvSpPr/>
      </dsp:nvSpPr>
      <dsp:spPr>
        <a:xfrm>
          <a:off x="0" y="2512424"/>
          <a:ext cx="8708475" cy="4945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189121"/>
                <a:satOff val="19214"/>
                <a:lumOff val="1540"/>
                <a:alphaOff val="0"/>
                <a:shade val="51000"/>
                <a:satMod val="130000"/>
              </a:schemeClr>
            </a:gs>
            <a:gs pos="80000">
              <a:schemeClr val="accent4">
                <a:hueOff val="-3189121"/>
                <a:satOff val="19214"/>
                <a:lumOff val="1540"/>
                <a:alphaOff val="0"/>
                <a:shade val="93000"/>
                <a:satMod val="130000"/>
              </a:schemeClr>
            </a:gs>
            <a:gs pos="100000">
              <a:schemeClr val="accent4">
                <a:hueOff val="-3189121"/>
                <a:satOff val="19214"/>
                <a:lumOff val="15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none" strike="noStrike" kern="1200" dirty="0" smtClean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Обучающиеся, являющиеся членами малообеспеченных семей в соответствии с Законом Республики Беларусь «О прожиточном минимуме в Республике Беларусь»</a:t>
          </a:r>
          <a:endParaRPr lang="ru-RU" sz="1400" u="none" strike="noStrike" kern="1200" dirty="0">
            <a:effectLst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4486" y="2526910"/>
        <a:ext cx="8679503" cy="465614"/>
      </dsp:txXfrm>
    </dsp:sp>
    <dsp:sp modelId="{DEDD48E7-4927-4589-99CC-33EE9D8B89A3}">
      <dsp:nvSpPr>
        <dsp:cNvPr id="0" name=""/>
        <dsp:cNvSpPr/>
      </dsp:nvSpPr>
      <dsp:spPr>
        <a:xfrm rot="5400000">
          <a:off x="4245529" y="2299341"/>
          <a:ext cx="228449" cy="2225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3720641"/>
            <a:satOff val="22416"/>
            <a:lumOff val="179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292985" y="2296399"/>
        <a:ext cx="133537" cy="161680"/>
      </dsp:txXfrm>
    </dsp:sp>
    <dsp:sp modelId="{C225038C-C2ED-4A1A-995B-A0728F4D361C}">
      <dsp:nvSpPr>
        <dsp:cNvPr id="0" name=""/>
        <dsp:cNvSpPr/>
      </dsp:nvSpPr>
      <dsp:spPr>
        <a:xfrm>
          <a:off x="0" y="3232502"/>
          <a:ext cx="8708475" cy="3184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826945"/>
                <a:satOff val="23056"/>
                <a:lumOff val="1848"/>
                <a:alphaOff val="0"/>
                <a:shade val="51000"/>
                <a:satMod val="130000"/>
              </a:schemeClr>
            </a:gs>
            <a:gs pos="80000">
              <a:schemeClr val="accent4">
                <a:hueOff val="-3826945"/>
                <a:satOff val="23056"/>
                <a:lumOff val="1848"/>
                <a:alphaOff val="0"/>
                <a:shade val="93000"/>
                <a:satMod val="130000"/>
              </a:schemeClr>
            </a:gs>
            <a:gs pos="100000">
              <a:schemeClr val="accent4">
                <a:hueOff val="-3826945"/>
                <a:satOff val="23056"/>
                <a:lumOff val="18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none" strike="noStrike" kern="1200" dirty="0" smtClean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Обучающиеся из многодетных семей (трое и более несовершеннолетних детей)</a:t>
          </a:r>
          <a:endParaRPr lang="ru-RU" sz="1400" u="none" strike="noStrike" kern="1200" dirty="0">
            <a:effectLst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9326" y="3241828"/>
        <a:ext cx="8689823" cy="299767"/>
      </dsp:txXfrm>
    </dsp:sp>
    <dsp:sp modelId="{D091C502-A668-473D-AD33-300CD25A41A3}">
      <dsp:nvSpPr>
        <dsp:cNvPr id="0" name=""/>
        <dsp:cNvSpPr/>
      </dsp:nvSpPr>
      <dsp:spPr>
        <a:xfrm rot="5400000">
          <a:off x="4263137" y="3001812"/>
          <a:ext cx="193233" cy="2225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292985" y="3016477"/>
        <a:ext cx="133537" cy="135263"/>
      </dsp:txXfrm>
    </dsp:sp>
    <dsp:sp modelId="{92763BC9-9E28-4B53-B7B1-F4C2210C7438}">
      <dsp:nvSpPr>
        <dsp:cNvPr id="0" name=""/>
        <dsp:cNvSpPr/>
      </dsp:nvSpPr>
      <dsp:spPr>
        <a:xfrm>
          <a:off x="0" y="3808567"/>
          <a:ext cx="8708475" cy="732635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none" strike="noStrike" kern="1200" dirty="0" smtClean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Обучающиеся, пользующиеся льготами в соответствии с Законом Республики Беларусь от 06.01.2009 № 9-3 «О социальной защите граждан, пострадавших от катастрофы на Чернобыльской АЭС, других радиационных аварий» по статьям 18-23.</a:t>
          </a:r>
          <a:endParaRPr lang="ru-RU" sz="1400" u="none" strike="noStrike" kern="1200" dirty="0">
            <a:effectLst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1458" y="3830025"/>
        <a:ext cx="8665559" cy="6897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875E4-6977-41C5-BE37-A56609DD3923}">
      <dsp:nvSpPr>
        <dsp:cNvPr id="0" name=""/>
        <dsp:cNvSpPr/>
      </dsp:nvSpPr>
      <dsp:spPr>
        <a:xfrm>
          <a:off x="-3745033" y="-575291"/>
          <a:ext cx="4463906" cy="4463906"/>
        </a:xfrm>
        <a:prstGeom prst="blockArc">
          <a:avLst>
            <a:gd name="adj1" fmla="val 18900000"/>
            <a:gd name="adj2" fmla="val 2700000"/>
            <a:gd name="adj3" fmla="val 48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F490EF-F9A7-471F-8754-94FD037BFEB0}">
      <dsp:nvSpPr>
        <dsp:cNvPr id="0" name=""/>
        <dsp:cNvSpPr/>
      </dsp:nvSpPr>
      <dsp:spPr>
        <a:xfrm>
          <a:off x="376798" y="254728"/>
          <a:ext cx="8342104" cy="5097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4592" tIns="45720" rIns="45720" bIns="4572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имеют академическую задолженность, задолженность за проживание в общежитии на 1 июля текущего года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798" y="254728"/>
        <a:ext cx="8342104" cy="509721"/>
      </dsp:txXfrm>
    </dsp:sp>
    <dsp:sp modelId="{B983E1E2-6B9E-4ABA-B347-92F570C83D01}">
      <dsp:nvSpPr>
        <dsp:cNvPr id="0" name=""/>
        <dsp:cNvSpPr/>
      </dsp:nvSpPr>
      <dsp:spPr>
        <a:xfrm>
          <a:off x="58222" y="191013"/>
          <a:ext cx="637152" cy="6371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F4FA4D-EA5A-486A-8F9F-34F22C853A04}">
      <dsp:nvSpPr>
        <dsp:cNvPr id="0" name=""/>
        <dsp:cNvSpPr/>
      </dsp:nvSpPr>
      <dsp:spPr>
        <a:xfrm>
          <a:off x="669034" y="1019443"/>
          <a:ext cx="8049869" cy="5097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4592" tIns="45720" rIns="45720" bIns="4572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имеют дисциплинарные взыскания в течение года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9034" y="1019443"/>
        <a:ext cx="8049869" cy="509721"/>
      </dsp:txXfrm>
    </dsp:sp>
    <dsp:sp modelId="{4756EFFC-7F0D-4738-B553-84930B20E1F7}">
      <dsp:nvSpPr>
        <dsp:cNvPr id="0" name=""/>
        <dsp:cNvSpPr/>
      </dsp:nvSpPr>
      <dsp:spPr>
        <a:xfrm>
          <a:off x="350458" y="955728"/>
          <a:ext cx="637152" cy="6371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7087B8-6334-4C8B-A7F6-152FBAC7612E}">
      <dsp:nvSpPr>
        <dsp:cNvPr id="0" name=""/>
        <dsp:cNvSpPr/>
      </dsp:nvSpPr>
      <dsp:spPr>
        <a:xfrm>
          <a:off x="669034" y="1784158"/>
          <a:ext cx="8049869" cy="5097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4592" tIns="45720" rIns="45720" bIns="4572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несвоевременно подали заявление на предоставление койко-места </a:t>
          </a:r>
          <a:b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общежитии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9034" y="1784158"/>
        <a:ext cx="8049869" cy="509721"/>
      </dsp:txXfrm>
    </dsp:sp>
    <dsp:sp modelId="{65D6C0DB-4286-4A8E-89DC-CC34F1E2C07D}">
      <dsp:nvSpPr>
        <dsp:cNvPr id="0" name=""/>
        <dsp:cNvSpPr/>
      </dsp:nvSpPr>
      <dsp:spPr>
        <a:xfrm>
          <a:off x="350458" y="1720442"/>
          <a:ext cx="637152" cy="6371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71A577-AF78-4023-AD0D-F18EB38665E0}">
      <dsp:nvSpPr>
        <dsp:cNvPr id="0" name=""/>
        <dsp:cNvSpPr/>
      </dsp:nvSpPr>
      <dsp:spPr>
        <a:xfrm>
          <a:off x="376798" y="2548873"/>
          <a:ext cx="8342104" cy="5097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4592" tIns="45720" rIns="45720" bIns="4572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ранее лишались права проживания в общежитии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798" y="2548873"/>
        <a:ext cx="8342104" cy="509721"/>
      </dsp:txXfrm>
    </dsp:sp>
    <dsp:sp modelId="{583AFDFC-DF35-4387-970E-34EF968C4789}">
      <dsp:nvSpPr>
        <dsp:cNvPr id="0" name=""/>
        <dsp:cNvSpPr/>
      </dsp:nvSpPr>
      <dsp:spPr>
        <a:xfrm>
          <a:off x="58222" y="2485157"/>
          <a:ext cx="637152" cy="6371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21A53-48CD-4293-8491-9A84838DB46B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DA4C7-F023-4227-9213-3AB9575784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273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7C063-0222-479F-8FAF-7276B221C20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5C79C-8D9A-4250-8FCA-96A1A52D00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26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6BEB-971B-444F-A0E7-BB0D98838DF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469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385723"/>
              </a:buClr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EB5591-C2F7-49EE-9720-F52D5EA745B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560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385723"/>
              </a:buClr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EB5591-C2F7-49EE-9720-F52D5EA745B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560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5C79C-8D9A-4250-8FCA-96A1A52D00C3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372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5C79C-8D9A-4250-8FCA-96A1A52D00C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372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5C79C-8D9A-4250-8FCA-96A1A52D00C3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372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5C79C-8D9A-4250-8FCA-96A1A52D00C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024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975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9671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208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520" y="1118586"/>
            <a:ext cx="8316174" cy="563319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957097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11175"/>
            <a:ext cx="8229600" cy="88582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200" y="1473200"/>
            <a:ext cx="82296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0E1C4-7F6D-444C-8DDB-3BF40E23CA2E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5124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160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520" y="1118586"/>
            <a:ext cx="8316174" cy="563319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90157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11175"/>
            <a:ext cx="8229600" cy="88582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200" y="1473200"/>
            <a:ext cx="82296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0E1C4-7F6D-444C-8DDB-3BF40E23CA2E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39979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330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61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392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88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59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753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208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686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791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81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539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080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520" y="1118586"/>
            <a:ext cx="8316174" cy="563319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30521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11175"/>
            <a:ext cx="8229600" cy="88582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200" y="1473200"/>
            <a:ext cx="82296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0E1C4-7F6D-444C-8DDB-3BF40E23CA2E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195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983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7098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29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9338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579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560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2341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658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9861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38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9600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719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520" y="1118586"/>
            <a:ext cx="8316174" cy="563319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50743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11175"/>
            <a:ext cx="8229600" cy="88582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200" y="1473200"/>
            <a:ext cx="82296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0E1C4-7F6D-444C-8DDB-3BF40E23CA2E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01686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743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5492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8947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8290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14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0911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955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5286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53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6241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282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1397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3430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520" y="1118586"/>
            <a:ext cx="8316174" cy="563319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73516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7587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8598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144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375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810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8424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7987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789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704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5010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03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6235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520" y="1118586"/>
            <a:ext cx="8316174" cy="563319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849651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11175"/>
            <a:ext cx="8229600" cy="88582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200" y="1473200"/>
            <a:ext cx="82296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0E1C4-7F6D-444C-8DDB-3BF40E23CA2E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2140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953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6451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9685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4219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78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5186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545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0568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097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8590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3343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0747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520" y="1118586"/>
            <a:ext cx="8316174" cy="563319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362010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11175"/>
            <a:ext cx="8229600" cy="88582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200" y="1473200"/>
            <a:ext cx="82296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0E1C4-7F6D-444C-8DDB-3BF40E23CA2E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024584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4375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22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8601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9304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498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4481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414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509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46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6172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391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7818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520" y="1118586"/>
            <a:ext cx="8316174" cy="563319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61802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274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6622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7262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61115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18442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6226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46393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061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047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5858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AA-23F4-4D4B-9405-E2BD801A8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33D2-75CB-47E1-89A1-90184E4B5A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528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8027C-B39C-475D-A251-D826C1B0F2A3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69E3D-8D85-4FC8-9DD8-3D7248B8A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37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696" r:id="rId12"/>
    <p:sldLayoutId id="21474837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8027C-B39C-475D-A251-D826C1B0F2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69E3D-8D85-4FC8-9DD8-3D7248B8A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49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8027C-B39C-475D-A251-D826C1B0F2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69E3D-8D85-4FC8-9DD8-3D7248B8A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52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8027C-B39C-475D-A251-D826C1B0F2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69E3D-8D85-4FC8-9DD8-3D7248B8A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4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8027C-B39C-475D-A251-D826C1B0F2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69E3D-8D85-4FC8-9DD8-3D7248B8A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28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8027C-B39C-475D-A251-D826C1B0F2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69E3D-8D85-4FC8-9DD8-3D7248B8A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93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8027C-B39C-475D-A251-D826C1B0F2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69E3D-8D85-4FC8-9DD8-3D7248B8A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25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8027C-B39C-475D-A251-D826C1B0F2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69E3D-8D85-4FC8-9DD8-3D7248B8A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89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1.gif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23.png"/><Relationship Id="rId4" Type="http://schemas.openxmlformats.org/officeDocument/2006/relationships/diagramData" Target="../diagrams/data5.xml"/><Relationship Id="rId9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10" Type="http://schemas.openxmlformats.org/officeDocument/2006/relationships/image" Target="../media/image28.jpeg"/><Relationship Id="rId4" Type="http://schemas.openxmlformats.org/officeDocument/2006/relationships/diagramData" Target="../diagrams/data9.xml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6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7" y="1484784"/>
            <a:ext cx="6724331" cy="280831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Жилищная политика университета.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 обеспеченности работников и обучающихся университета жилыми помещениями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5013176"/>
            <a:ext cx="59859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i="1" dirty="0" smtClean="0">
                <a:latin typeface="Times New Roman" panose="02020603050405020304" pitchFamily="18" charset="0"/>
              </a:rPr>
              <a:t>«Материалы ЕДИ, май 2022 г.»</a:t>
            </a:r>
          </a:p>
          <a:p>
            <a:pPr algn="r"/>
            <a:r>
              <a:rPr lang="ru-RU" sz="1600" i="1" dirty="0" smtClean="0">
                <a:latin typeface="Times New Roman" panose="02020603050405020304" pitchFamily="18" charset="0"/>
              </a:rPr>
              <a:t>Подготовлено отделом аналитического, методического и организационного обеспечения идеологической и воспитательной работы </a:t>
            </a:r>
            <a:r>
              <a:rPr lang="ru-RU" sz="1600" i="1" dirty="0" err="1" smtClean="0">
                <a:latin typeface="Times New Roman" panose="02020603050405020304" pitchFamily="18" charset="0"/>
              </a:rPr>
              <a:t>УВРсМ</a:t>
            </a:r>
            <a:r>
              <a:rPr lang="ru-RU" sz="1600" i="1" dirty="0" smtClean="0">
                <a:latin typeface="Times New Roman" panose="02020603050405020304" pitchFamily="18" charset="0"/>
              </a:rPr>
              <a:t> УО «Гродненский государственный </a:t>
            </a:r>
          </a:p>
          <a:p>
            <a:pPr algn="r"/>
            <a:r>
              <a:rPr lang="ru-RU" sz="1600" i="1" dirty="0" smtClean="0">
                <a:latin typeface="Times New Roman" panose="02020603050405020304" pitchFamily="18" charset="0"/>
              </a:rPr>
              <a:t>университет имени Янки Купалы»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298635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620" y="6079993"/>
            <a:ext cx="899592" cy="76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73699"/>
            <a:ext cx="8435280" cy="856191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Жилищная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комиссия по предоставлению обучающимся койко-мест в общежитиях университета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392667048"/>
              </p:ext>
            </p:extLst>
          </p:nvPr>
        </p:nvGraphicFramePr>
        <p:xfrm>
          <a:off x="467544" y="980727"/>
          <a:ext cx="8421949" cy="5483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1835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490066"/>
          </a:xfrm>
        </p:spPr>
        <p:txBody>
          <a:bodyPr>
            <a:noAutofit/>
          </a:bodyPr>
          <a:lstStyle/>
          <a:p>
            <a:pPr algn="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ОБУЧАЮЩИХСЯ, НУЖДАЮЩИХСЯ В ПРЕДОСТАВЛЕНИИ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ЖИЛОГО ПОМЕЩЕНИЯ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ОБЩЕЖИТИИ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86744" y="867023"/>
            <a:ext cx="70774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на учет обучающихся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желающих получить жилое помещение в общежитии университета производится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поданных ими письменных заявлений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деканат факультета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установленной форме 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регистрируется ответственным работником факультета в книге регистрации заявлений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желающих получить жилое помещение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общежитии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avatars.mds.yandex.net/get-pdb/1782154/3e295019-194c-4ef8-ab1e-3b69b5dfce1f/ori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" y="1052736"/>
            <a:ext cx="2070382" cy="185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119235313"/>
              </p:ext>
            </p:extLst>
          </p:nvPr>
        </p:nvGraphicFramePr>
        <p:xfrm>
          <a:off x="601765" y="3356992"/>
          <a:ext cx="8380758" cy="3083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Блок-схема: память с посл. доступом 5"/>
          <p:cNvSpPr/>
          <p:nvPr/>
        </p:nvSpPr>
        <p:spPr>
          <a:xfrm>
            <a:off x="617741" y="2708920"/>
            <a:ext cx="7992888" cy="519351"/>
          </a:xfrm>
          <a:prstGeom prst="flowChartMagneticTap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>
              <a:spcAft>
                <a:spcPts val="0"/>
              </a:spcAft>
              <a:buClr>
                <a:srgbClr val="000000"/>
              </a:buClr>
              <a:buSzPts val="1400"/>
              <a:tabLst>
                <a:tab pos="737870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 заявлению прилагаются следующие документы: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ttp://www.yenislayt.com/upload/732e242660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183" y="4131916"/>
            <a:ext cx="1169599" cy="206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223364"/>
            <a:ext cx="755576" cy="6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6440988"/>
            <a:ext cx="8287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обучающиеся к заявлению прилагают только копию паспорта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39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0"/>
            <a:ext cx="84246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очереди на заселение в общежитие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638551264"/>
              </p:ext>
            </p:extLst>
          </p:nvPr>
        </p:nvGraphicFramePr>
        <p:xfrm>
          <a:off x="569656" y="1844824"/>
          <a:ext cx="817764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754410" y="836712"/>
            <a:ext cx="7992888" cy="7555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Жилое помещение в общежитии предоставляется иногородним обучающимся в следующей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очередности:</a:t>
            </a:r>
            <a:endParaRPr lang="ru-RU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4" descr="https://i.pinimg.com/originals/bb/62/46/bb6246c85c65ddd0b35f8e6a817cb256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96169" y="4221088"/>
            <a:ext cx="2084799" cy="277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17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0"/>
            <a:ext cx="84246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очереди на заселение в общежитие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несколько документов 5"/>
          <p:cNvSpPr/>
          <p:nvPr/>
        </p:nvSpPr>
        <p:spPr>
          <a:xfrm>
            <a:off x="611560" y="692696"/>
            <a:ext cx="5544616" cy="1039951"/>
          </a:xfrm>
          <a:prstGeom prst="flowChartMultidocumen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Внеочередное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местом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общежитии 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721718409"/>
              </p:ext>
            </p:extLst>
          </p:nvPr>
        </p:nvGraphicFramePr>
        <p:xfrm>
          <a:off x="395536" y="1840837"/>
          <a:ext cx="8589640" cy="5006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265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0"/>
            <a:ext cx="84246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очереди на заселение в общежитие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несколько документов 5"/>
          <p:cNvSpPr/>
          <p:nvPr/>
        </p:nvSpPr>
        <p:spPr>
          <a:xfrm>
            <a:off x="323528" y="523220"/>
            <a:ext cx="5544616" cy="1039951"/>
          </a:xfrm>
          <a:prstGeom prst="flowChartMultidocumen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Первоочередное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местом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общежитии 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346660481"/>
              </p:ext>
            </p:extLst>
          </p:nvPr>
        </p:nvGraphicFramePr>
        <p:xfrm>
          <a:off x="251520" y="1708666"/>
          <a:ext cx="8708475" cy="5094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6084168" y="450320"/>
            <a:ext cx="2576892" cy="1251738"/>
            <a:chOff x="2522382" y="2164230"/>
            <a:chExt cx="2576892" cy="125173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522382" y="2164230"/>
              <a:ext cx="2576892" cy="1251738"/>
            </a:xfrm>
            <a:prstGeom prst="roundRect">
              <a:avLst/>
            </a:prstGeom>
            <a:blipFill rotWithShape="0">
              <a:blip r:embed="rId8"/>
              <a:stretch>
                <a:fillRect/>
              </a:stretch>
            </a:blipFill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2583487" y="2225335"/>
              <a:ext cx="2454682" cy="1129528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8120" tIns="198120" rIns="198120" bIns="198120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6087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á ÐÐ½Ð¸Ð¼Ð°Ð½Ð¸Ðµ ÑÐ¾ÑÐ¾, ÑÐ¸ÑÑÐ½ÐºÐ¸ Ð²Ð¾ÑÐºÐ»Ð¸ÑÐ°ÑÐµÐ»ÑÐ½ÑÐ¹ Ð·Ð½Ð°Ðº | ÑÐºÐ°ÑÐ°ÑÑ Ð½Ð°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2"/>
          <a:stretch/>
        </p:blipFill>
        <p:spPr bwMode="auto">
          <a:xfrm>
            <a:off x="0" y="965539"/>
            <a:ext cx="576064" cy="59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952140247"/>
              </p:ext>
            </p:extLst>
          </p:nvPr>
        </p:nvGraphicFramePr>
        <p:xfrm>
          <a:off x="158521" y="2454499"/>
          <a:ext cx="8762234" cy="3313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4547" y="1772816"/>
            <a:ext cx="912421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Aft>
                <a:spcPts val="0"/>
              </a:spcAft>
              <a:buClr>
                <a:srgbClr val="000000"/>
              </a:buClr>
              <a:buSzPts val="1400"/>
              <a:tabLst>
                <a:tab pos="540385" algn="l"/>
                <a:tab pos="630555" algn="l"/>
                <a:tab pos="810260" algn="l"/>
              </a:tabLst>
            </a:pPr>
            <a:r>
              <a:rPr lang="ru-RU" sz="15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ОБУЧАЮЩИЕСЯ, НУЖДАЮЩИЕСЯ В ПРЕДОСТАВЛЕНИИ МЕСТА В ОБЩЕЖИТИИ, </a:t>
            </a:r>
            <a:r>
              <a:rPr lang="ru-RU" sz="15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ПЕРЕДВИГАЮТСЯ В КОНЕЦ ОЧЕРЕДИ</a:t>
            </a:r>
            <a:r>
              <a:rPr lang="ru-RU" sz="15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В КОТОРУЮ ОНИ ВКЛЮЧЕНЫ В СООТВЕТСТВИИ С ИМЕЮЩИМИСЯ У НИХ ПРАВАМИ, В СЛУЧАЕ, ЕСЛИ ОНИ:</a:t>
            </a:r>
            <a:endParaRPr lang="ru-RU" sz="1500" b="1" dirty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271" y="5619589"/>
            <a:ext cx="8406303" cy="92333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80975" lvl="1" algn="just">
              <a:spcAft>
                <a:spcPts val="0"/>
              </a:spcAft>
              <a:buClr>
                <a:srgbClr val="000000"/>
              </a:buClr>
              <a:buSzPts val="1400"/>
              <a:tabLst>
                <a:tab pos="7981950" algn="l"/>
                <a:tab pos="8077200" algn="l"/>
              </a:tabLs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Все спорные вопросы о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предоставлении обучающемуся койко-места в общежитии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рассматриваются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жилищной комиссией университета по предоставлению обучающимся койко-мест в общежитиях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университета.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123" y="6165304"/>
            <a:ext cx="772822" cy="6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0402" y="985564"/>
            <a:ext cx="7698453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ctr">
              <a:spcAft>
                <a:spcPts val="0"/>
              </a:spcAft>
              <a:buClr>
                <a:srgbClr val="000000"/>
              </a:buClr>
              <a:buSzPts val="1400"/>
              <a:tabLst>
                <a:tab pos="810260" algn="l"/>
              </a:tabLst>
            </a:pPr>
            <a:r>
              <a:rPr lang="ru-RU" sz="15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ИНЫЕ КАТЕГОРИИ ОБУЧАЮЩИХСЯ ИМЕЮТ ПРАВО НА ОБЕСПЕЧЕНИЕ МЕСТОМ В ОБЩЕЖИТИИ В СООТВЕТСТВИИ С РЕЙТИНГОМ</a:t>
            </a:r>
            <a:endParaRPr lang="ru-RU" sz="1500" b="1" dirty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028" name="Picture 4" descr="Ð ÐµÐ¹ÑÐ¸Ð½Ð³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381" y="842530"/>
            <a:ext cx="1000386" cy="100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57672" y="217076"/>
            <a:ext cx="84383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очереди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заселение в общежитие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61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4607" y="0"/>
            <a:ext cx="6431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Порядок предоставления койко-места в  общежитиях университета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096177754"/>
              </p:ext>
            </p:extLst>
          </p:nvPr>
        </p:nvGraphicFramePr>
        <p:xfrm>
          <a:off x="251520" y="1412776"/>
          <a:ext cx="871296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952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0597" y="5966029"/>
            <a:ext cx="6312603" cy="5847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3200" b="1" spc="50" dirty="0" smtClean="0">
                <a:ln w="9525" cmpd="sng">
                  <a:solidFill>
                    <a:srgbClr val="4F81BD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3200" b="1" spc="50" dirty="0">
              <a:ln w="9525" cmpd="sng">
                <a:solidFill>
                  <a:srgbClr val="4F81BD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F81BD"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6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3578" y="-13238"/>
            <a:ext cx="6311606" cy="817686"/>
          </a:xfrm>
        </p:spPr>
        <p:txBody>
          <a:bodyPr>
            <a:noAutofit/>
          </a:bodyPr>
          <a:lstStyle/>
          <a:p>
            <a:pPr algn="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Жилищная политика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0E1C4-7F6D-444C-8DDB-3BF40E23CA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9" name="Picture 2" descr="D:\Maria\Продукция\01 слайд\Миссия стенд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03" t="94102" r="1"/>
          <a:stretch/>
        </p:blipFill>
        <p:spPr bwMode="auto">
          <a:xfrm>
            <a:off x="5677318" y="6480125"/>
            <a:ext cx="3466682" cy="37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95536" y="1913037"/>
            <a:ext cx="8425333" cy="4296469"/>
          </a:xfrm>
          <a:prstGeom prst="round2DiagRect">
            <a:avLst>
              <a:gd name="adj1" fmla="val 29386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/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Государство: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формирует законодательно-правовую базу и саму жилищную политику, проводит мероприятия по реформированию жилищной сферы;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регулирует развитие частного предпринимательства в жилищной сфере;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осуществляет адресную помощь в приобретении и строительстве жилья отдельным категориям населения и социальную поддержку посредством субсидий на оплату жилья и коммунальных услуг малоимущим слоям населения.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96133" y="836712"/>
            <a:ext cx="6624736" cy="8640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Государство - гарант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реализации конституционного права граждан на жилище</a:t>
            </a:r>
          </a:p>
        </p:txBody>
      </p:sp>
      <p:sp>
        <p:nvSpPr>
          <p:cNvPr id="12" name="Овал 11"/>
          <p:cNvSpPr/>
          <p:nvPr/>
        </p:nvSpPr>
        <p:spPr>
          <a:xfrm>
            <a:off x="755576" y="513219"/>
            <a:ext cx="1387611" cy="1427624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540053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3578" y="-13238"/>
            <a:ext cx="6311606" cy="817686"/>
          </a:xfrm>
        </p:spPr>
        <p:txBody>
          <a:bodyPr>
            <a:noAutofit/>
          </a:bodyPr>
          <a:lstStyle/>
          <a:p>
            <a:pPr algn="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Жилищная политика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0E1C4-7F6D-444C-8DDB-3BF40E23CA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9" name="Picture 2" descr="D:\Maria\Продукция\01 слайд\Миссия стенд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03" t="94102" r="1"/>
          <a:stretch/>
        </p:blipFill>
        <p:spPr bwMode="auto">
          <a:xfrm>
            <a:off x="5677318" y="6480125"/>
            <a:ext cx="3466682" cy="37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259632" y="1491704"/>
            <a:ext cx="7560840" cy="2015689"/>
          </a:xfrm>
          <a:prstGeom prst="round2DiagRect">
            <a:avLst>
              <a:gd name="adj1" fmla="val 29386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удовлетворения гражданами потребности в доступном и комфортном жилье сообразно их индивидуальным запросам и финансовым возможностям, формирование полноценного рынка жилья.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96133" y="836712"/>
            <a:ext cx="6624736" cy="57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Цель государственной жилищной политики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7544" y="3645024"/>
            <a:ext cx="6768752" cy="57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государственной жилищной </a:t>
            </a:r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политики: </a:t>
            </a:r>
            <a:endParaRPr lang="ru-RU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1386848" y="4365686"/>
            <a:ext cx="7275016" cy="2015689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предоставить каждому гражданину широкий выбор способов решения жилищного вопроса, включая строительство нового жилья, его приобретение на вторичном рынке, наем жилых помещений государственного и частного жилищных фондов.</a:t>
            </a:r>
          </a:p>
        </p:txBody>
      </p:sp>
      <p:sp>
        <p:nvSpPr>
          <p:cNvPr id="21" name="Овал 20"/>
          <p:cNvSpPr/>
          <p:nvPr/>
        </p:nvSpPr>
        <p:spPr>
          <a:xfrm>
            <a:off x="463515" y="4659718"/>
            <a:ext cx="1387611" cy="1427624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Овал 11"/>
          <p:cNvSpPr/>
          <p:nvPr/>
        </p:nvSpPr>
        <p:spPr>
          <a:xfrm>
            <a:off x="755576" y="513219"/>
            <a:ext cx="1387611" cy="1427624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107023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08520" y="116632"/>
            <a:ext cx="91576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нормативные правовые акты Республики Беларусь, регулирующие жилищную политику  университета</a:t>
            </a: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ÐÐ°ÑÑÐ¸Ð½ÐºÐ¸ Ð¿Ð¾ Ð·Ð°Ð¿ÑÐ¾ÑÑ ÑÐµÐ»Ð¾Ð²ÐµÑÐºÐ¸ Ð´Ð»Ñ Ð¿ÑÐµÐ·ÐµÐ½ÑÐ°ÑÐ¸Ð¸ Ð°Ð½Ð¸Ð¼Ð°ÑÐ¸Ñ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689"/>
            <a:ext cx="2259878" cy="196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085348194"/>
              </p:ext>
            </p:extLst>
          </p:nvPr>
        </p:nvGraphicFramePr>
        <p:xfrm>
          <a:off x="611560" y="1052736"/>
          <a:ext cx="8255597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8914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116632"/>
            <a:ext cx="73574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Локальные документы, регулирующие жилищную </a:t>
            </a:r>
            <a:r>
              <a:rPr lang="ru-RU" sz="22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политику университета</a:t>
            </a: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ÐÐ°ÑÑÐ¸Ð½ÐºÐ¸ Ð¿Ð¾ Ð·Ð°Ð¿ÑÐ¾ÑÑ ÑÐµÐ»Ð¾Ð²ÐµÑÐºÐ¸ Ð´Ð»Ñ Ð¿ÑÐµÐ·ÐµÐ½ÑÐ°ÑÐ¸Ð¸ Ð°Ð½Ð¸Ð¼Ð°ÑÐ¸Ñ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6" y="3212976"/>
            <a:ext cx="2259878" cy="196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431333831"/>
              </p:ext>
            </p:extLst>
          </p:nvPr>
        </p:nvGraphicFramePr>
        <p:xfrm>
          <a:off x="611560" y="620688"/>
          <a:ext cx="8255597" cy="5783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5411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69665" y="116631"/>
            <a:ext cx="5940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Общежития университета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9721" y="1124744"/>
            <a:ext cx="65527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учреждении образования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«Гродненский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государственный университет имени Янки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Купалы» для проживания работников используется </a:t>
            </a:r>
            <a:r>
              <a:rPr lang="ru-RU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общежития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6868" y="4689871"/>
            <a:ext cx="3251036" cy="571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Общежитие №1 (ул. Социалистическая, 66) </a:t>
            </a:r>
            <a:endParaRPr lang="ru-RU" sz="1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148064" y="5373216"/>
            <a:ext cx="346471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Общежитие №5 (ул. Лиможа, 27/1) – отдельные блоки 2 подъезда</a:t>
            </a:r>
            <a:endParaRPr lang="ru-RU" sz="1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Добрук 2018\студгородок\Общежитие\Общежития университета фото\01 Социалистическая\_MG_3062 [1600x1200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6" y="2192091"/>
            <a:ext cx="3581808" cy="2389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Добрук 2018\студгородок\Общежитие\Общежития университета фото\04 Лиможа\_MG_3139 [1600x1200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65341"/>
            <a:ext cx="3741515" cy="2495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80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69665" y="116631"/>
            <a:ext cx="5940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Общежития университета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75022" y="1297669"/>
            <a:ext cx="27313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учреждении образования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«Гродненский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государственный университет имени Янки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Купалы»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проживания обучающихся используется </a:t>
            </a:r>
          </a:p>
          <a:p>
            <a:pPr algn="ctr"/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общежитий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941" y="4397654"/>
            <a:ext cx="2822064" cy="1880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9" y="923797"/>
            <a:ext cx="3215334" cy="1795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1"/>
          <a:stretch/>
        </p:blipFill>
        <p:spPr bwMode="auto">
          <a:xfrm>
            <a:off x="6165612" y="857398"/>
            <a:ext cx="2869513" cy="1852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2" t="12854" r="5772"/>
          <a:stretch/>
        </p:blipFill>
        <p:spPr bwMode="auto">
          <a:xfrm>
            <a:off x="35352" y="3356992"/>
            <a:ext cx="3263653" cy="1932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356" y="3332874"/>
            <a:ext cx="2672629" cy="1980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17353" y="2693690"/>
            <a:ext cx="3045687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Общежитие №2 (ул.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Доватора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27)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9248" y="5255001"/>
            <a:ext cx="3045687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Общежитие №4 (ул. Пролетарская, 16)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06374" y="2728830"/>
            <a:ext cx="2716843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Общежитие №3 (БЛК, 3)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61130" y="6292803"/>
            <a:ext cx="3045687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Общежитие №6 (ул.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Дубко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77576" y="5256520"/>
            <a:ext cx="2932241" cy="692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Общежитие №5 (ул. Лиможа, 27/1) – 1 подъезд, отдельные блоки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 подъезда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99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686910" y="-32304"/>
            <a:ext cx="6431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 обеспеченности обучающихся университета жилыми помещениями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7" descr="Идеи на тему «Презентация» (100) | презентация, вопросительный знак,  картинка доски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3" r="35752" b="7889"/>
          <a:stretch/>
        </p:blipFill>
        <p:spPr bwMode="auto">
          <a:xfrm>
            <a:off x="-2621" y="2564904"/>
            <a:ext cx="2160240" cy="2621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1547664" y="1124745"/>
            <a:ext cx="3384376" cy="187220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2021/2022 учебном году на учет нуждающихся в общежитии было принято </a:t>
            </a:r>
            <a:r>
              <a:rPr lang="ru-RU" sz="2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3699  обучающихся</a:t>
            </a:r>
            <a:endParaRPr lang="ru-RU" sz="2000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5724128" y="1499279"/>
            <a:ext cx="3312368" cy="2376263"/>
          </a:xfrm>
          <a:prstGeom prst="vertic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появлением нового общежития по улице Дубко обеспеченность обучающихся койко-местами в общежитии достигла </a:t>
            </a: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85,9%</a:t>
            </a:r>
            <a:endParaRPr lang="ru-RU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51720" y="4149080"/>
            <a:ext cx="4358233" cy="9292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общежития №№2, 3, 4, 5 заселение проводится с уплотнением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(из расчета 4 м</a:t>
            </a:r>
            <a:r>
              <a:rPr lang="ru-RU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одного человека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1560" y="5220404"/>
            <a:ext cx="6840760" cy="1200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Построение еще одного общежития позволит университету заселить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100%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обучающихся, нуждающихся в койко-месте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соответствии с нормами поселения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0" descr="ÐÐ°ÑÑÐ¸Ð½ÐºÐ¸ Ð¿Ð¾ Ð·Ð°Ð¿ÑÐ¾ÑÑ Ð²Ð¾ÑÐºÐ»Ð¸ÑÐ°ÑÐµÐ»ÑÐ½ÑÐ¹ Ð·Ð½Ð°Ðº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509120"/>
            <a:ext cx="1516119" cy="202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48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ismotestai.lt/wp-content/uploads/2014/09/RTG6E6rrc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071" y="1023694"/>
            <a:ext cx="4990430" cy="417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620" y="6079993"/>
            <a:ext cx="899592" cy="76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7240" y="73699"/>
            <a:ext cx="8229600" cy="490066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ОБЩЕЖИТИЕ ПРЕДОСТАВЛЯЕТСЯ…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0696122"/>
              </p:ext>
            </p:extLst>
          </p:nvPr>
        </p:nvGraphicFramePr>
        <p:xfrm>
          <a:off x="3194303" y="260648"/>
          <a:ext cx="5949697" cy="6307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Picture 2" descr="Похожее изображение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437112"/>
            <a:ext cx="1294633" cy="129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87788">
            <a:off x="816465" y="1955005"/>
            <a:ext cx="28496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ru-RU" sz="2400" dirty="0">
                <a:solidFill>
                  <a:prstClr val="black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Общежитие предназначается для проживания иногородних обучающихся в период их обучения и может быть предоставлено</a:t>
            </a:r>
            <a:r>
              <a:rPr lang="ru-RU" sz="2400" dirty="0" smtClean="0">
                <a:solidFill>
                  <a:prstClr val="black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:</a:t>
            </a:r>
            <a:endParaRPr lang="ru-RU" sz="2000" dirty="0">
              <a:solidFill>
                <a:prstClr val="black"/>
              </a:solidFill>
              <a:latin typeface="Mistral" panose="03090702030407020403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09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3596</TotalTime>
  <Words>1244</Words>
  <Application>Microsoft Office PowerPoint</Application>
  <PresentationFormat>Экран (4:3)</PresentationFormat>
  <Paragraphs>114</Paragraphs>
  <Slides>17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17</vt:i4>
      </vt:variant>
    </vt:vector>
  </HeadingPairs>
  <TitlesOfParts>
    <vt:vector size="30" baseType="lpstr">
      <vt:lpstr>Arial</vt:lpstr>
      <vt:lpstr>Arial Unicode MS</vt:lpstr>
      <vt:lpstr>Calibri</vt:lpstr>
      <vt:lpstr>Mistral</vt:lpstr>
      <vt:lpstr>Times New Roman</vt:lpstr>
      <vt:lpstr>Презентация1</vt:lpstr>
      <vt:lpstr>1_Презентация1</vt:lpstr>
      <vt:lpstr>2_Презентация1</vt:lpstr>
      <vt:lpstr>3_Презентация1</vt:lpstr>
      <vt:lpstr>4_Презентация1</vt:lpstr>
      <vt:lpstr>5_Презентация1</vt:lpstr>
      <vt:lpstr>6_Презентация1</vt:lpstr>
      <vt:lpstr>7_Презентация1</vt:lpstr>
      <vt:lpstr>Жилищная политика университета.  Об обеспеченности работников и обучающихся университета жилыми помещениями</vt:lpstr>
      <vt:lpstr>Жилищная политика</vt:lpstr>
      <vt:lpstr>Жилищная политика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ОБЩЕЖИТИЕ ПРЕДОСТАВЛЯЕТСЯ…</vt:lpstr>
      <vt:lpstr>Жилищная комиссия по предоставлению обучающимся койко-мест в общежитиях университета</vt:lpstr>
      <vt:lpstr>УЧЕТ ОБУЧАЮЩИХСЯ, НУЖДАЮЩИХСЯ В ПРЕДОСТАВЛЕНИИ ЖИЛОГО ПОМЕЩЕНИЯ В ОБЩЕЖИТИИ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ОСТРОВСКАЯ ИННА ВЯЧЕСЛАВОВНА</dc:creator>
  <cp:lastModifiedBy>User</cp:lastModifiedBy>
  <cp:revision>430</cp:revision>
  <cp:lastPrinted>2022-04-15T12:34:25Z</cp:lastPrinted>
  <dcterms:created xsi:type="dcterms:W3CDTF">2016-10-21T16:51:18Z</dcterms:created>
  <dcterms:modified xsi:type="dcterms:W3CDTF">2022-05-17T12:55:31Z</dcterms:modified>
</cp:coreProperties>
</file>